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06" r:id="rId2"/>
    <p:sldId id="364" r:id="rId3"/>
    <p:sldId id="362" r:id="rId4"/>
    <p:sldId id="363" r:id="rId5"/>
    <p:sldId id="317" r:id="rId6"/>
    <p:sldId id="320" r:id="rId7"/>
    <p:sldId id="309" r:id="rId8"/>
    <p:sldId id="331" r:id="rId9"/>
    <p:sldId id="328" r:id="rId10"/>
    <p:sldId id="311" r:id="rId11"/>
    <p:sldId id="308" r:id="rId12"/>
    <p:sldId id="360" r:id="rId13"/>
    <p:sldId id="356" r:id="rId14"/>
    <p:sldId id="354" r:id="rId15"/>
    <p:sldId id="350" r:id="rId16"/>
    <p:sldId id="332" r:id="rId17"/>
    <p:sldId id="353" r:id="rId18"/>
    <p:sldId id="357" r:id="rId19"/>
    <p:sldId id="304" r:id="rId20"/>
    <p:sldId id="330" r:id="rId21"/>
    <p:sldId id="358" r:id="rId22"/>
    <p:sldId id="300" r:id="rId23"/>
    <p:sldId id="352" r:id="rId24"/>
    <p:sldId id="338" r:id="rId25"/>
    <p:sldId id="298" r:id="rId26"/>
    <p:sldId id="335" r:id="rId27"/>
    <p:sldId id="337" r:id="rId28"/>
    <p:sldId id="286" r:id="rId29"/>
    <p:sldId id="299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ather Bates" initials="HB" lastIdx="21" clrIdx="0">
    <p:extLst>
      <p:ext uri="{19B8F6BF-5375-455C-9EA6-DF929625EA0E}">
        <p15:presenceInfo xmlns:p15="http://schemas.microsoft.com/office/powerpoint/2012/main" userId="S-1-5-21-3746064779-2255396531-2887785053-4758" providerId="AD"/>
      </p:ext>
    </p:extLst>
  </p:cmAuthor>
  <p:cmAuthor id="2" name="Jessica Kendall" initials="JK" lastIdx="3" clrIdx="1">
    <p:extLst>
      <p:ext uri="{19B8F6BF-5375-455C-9EA6-DF929625EA0E}">
        <p15:presenceInfo xmlns:p15="http://schemas.microsoft.com/office/powerpoint/2012/main" userId="S-1-5-21-3746064779-2255396531-2887785053-3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22" autoAdjust="0"/>
    <p:restoredTop sz="69479" autoAdjust="0"/>
  </p:normalViewPr>
  <p:slideViewPr>
    <p:cSldViewPr>
      <p:cViewPr varScale="1">
        <p:scale>
          <a:sx n="52" d="100"/>
          <a:sy n="52" d="100"/>
        </p:scale>
        <p:origin x="165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344"/>
    </p:cViewPr>
  </p:sorterViewPr>
  <p:notesViewPr>
    <p:cSldViewPr>
      <p:cViewPr varScale="1">
        <p:scale>
          <a:sx n="96" d="100"/>
          <a:sy n="96" d="100"/>
        </p:scale>
        <p:origin x="-4014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15T14:08:03.349" idx="10">
    <p:pos x="5582" y="49"/>
    <p:text>What does Judy want displayed?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11FDD-C809-45CB-ABB7-E76EC1335D1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69507E7-83FE-45C6-B2D6-517960C827C3}">
      <dgm:prSet phldrT="[Text]"/>
      <dgm:spPr/>
      <dgm:t>
        <a:bodyPr/>
        <a:lstStyle/>
        <a:p>
          <a:r>
            <a:rPr lang="en-US" dirty="0" smtClean="0"/>
            <a:t>Enrollment Assister Network</a:t>
          </a:r>
          <a:endParaRPr lang="en-US" dirty="0"/>
        </a:p>
      </dgm:t>
    </dgm:pt>
    <dgm:pt modelId="{A9CA2167-05FE-4A11-8659-68C71BFBB1E5}" type="parTrans" cxnId="{EC2931CE-0B25-4E85-B55D-56F4B73A38F7}">
      <dgm:prSet/>
      <dgm:spPr/>
      <dgm:t>
        <a:bodyPr/>
        <a:lstStyle/>
        <a:p>
          <a:endParaRPr lang="en-US"/>
        </a:p>
      </dgm:t>
    </dgm:pt>
    <dgm:pt modelId="{3B3A5554-D544-4784-BAA3-F1EB5D653B59}" type="sibTrans" cxnId="{EC2931CE-0B25-4E85-B55D-56F4B73A38F7}">
      <dgm:prSet/>
      <dgm:spPr/>
      <dgm:t>
        <a:bodyPr/>
        <a:lstStyle/>
        <a:p>
          <a:endParaRPr lang="en-US"/>
        </a:p>
      </dgm:t>
    </dgm:pt>
    <dgm:pt modelId="{6EA8C21F-33A5-45BD-975C-DA0E0C4E101C}">
      <dgm:prSet phldrT="[Text]"/>
      <dgm:spPr/>
      <dgm:t>
        <a:bodyPr/>
        <a:lstStyle/>
        <a:p>
          <a:r>
            <a:rPr lang="en-US" dirty="0" smtClean="0"/>
            <a:t>Prescription Drug Pricing</a:t>
          </a:r>
          <a:endParaRPr lang="en-US" dirty="0"/>
        </a:p>
      </dgm:t>
    </dgm:pt>
    <dgm:pt modelId="{84C0E0D5-9717-4588-8225-5C4BF5B6A57D}" type="parTrans" cxnId="{60837578-2B96-4FE6-B894-0B212E588916}">
      <dgm:prSet/>
      <dgm:spPr/>
      <dgm:t>
        <a:bodyPr/>
        <a:lstStyle/>
        <a:p>
          <a:endParaRPr lang="en-US"/>
        </a:p>
      </dgm:t>
    </dgm:pt>
    <dgm:pt modelId="{7B7AD268-0249-493B-832E-4CA7F3CC7A4E}" type="sibTrans" cxnId="{60837578-2B96-4FE6-B894-0B212E588916}">
      <dgm:prSet/>
      <dgm:spPr/>
      <dgm:t>
        <a:bodyPr/>
        <a:lstStyle/>
        <a:p>
          <a:endParaRPr lang="en-US"/>
        </a:p>
      </dgm:t>
    </dgm:pt>
    <dgm:pt modelId="{EB344B83-BF33-45E6-971D-EB3CFB5336B1}">
      <dgm:prSet phldrT="[Text]"/>
      <dgm:spPr/>
      <dgm:t>
        <a:bodyPr/>
        <a:lstStyle/>
        <a:p>
          <a:r>
            <a:rPr lang="en-US" dirty="0" smtClean="0"/>
            <a:t>Community Health Workers</a:t>
          </a:r>
          <a:endParaRPr lang="en-US" dirty="0"/>
        </a:p>
      </dgm:t>
    </dgm:pt>
    <dgm:pt modelId="{681EDA1B-ABEA-4D04-B204-5A4F79D8EAD8}" type="parTrans" cxnId="{89A5662C-96DA-4381-AC67-67D46CE5ADCB}">
      <dgm:prSet/>
      <dgm:spPr/>
      <dgm:t>
        <a:bodyPr/>
        <a:lstStyle/>
        <a:p>
          <a:endParaRPr lang="en-US"/>
        </a:p>
      </dgm:t>
    </dgm:pt>
    <dgm:pt modelId="{0CA8F69C-B179-4E66-8263-B46E76F082DF}" type="sibTrans" cxnId="{89A5662C-96DA-4381-AC67-67D46CE5ADCB}">
      <dgm:prSet/>
      <dgm:spPr/>
      <dgm:t>
        <a:bodyPr/>
        <a:lstStyle/>
        <a:p>
          <a:endParaRPr lang="en-US"/>
        </a:p>
      </dgm:t>
    </dgm:pt>
    <dgm:pt modelId="{1DE2ACEE-5DC5-4B80-832C-A4D2731C56DB}">
      <dgm:prSet/>
      <dgm:spPr/>
      <dgm:t>
        <a:bodyPr/>
        <a:lstStyle/>
        <a:p>
          <a:r>
            <a:rPr lang="en-US" dirty="0" smtClean="0"/>
            <a:t>Oral Health</a:t>
          </a:r>
          <a:endParaRPr lang="en-US" dirty="0"/>
        </a:p>
      </dgm:t>
    </dgm:pt>
    <dgm:pt modelId="{B474E0CB-4987-41A5-A943-C04BCC34B676}" type="parTrans" cxnId="{B32FEF14-1BB1-4A2F-A77D-9656BDD1FA00}">
      <dgm:prSet/>
      <dgm:spPr/>
      <dgm:t>
        <a:bodyPr/>
        <a:lstStyle/>
        <a:p>
          <a:endParaRPr lang="en-US"/>
        </a:p>
      </dgm:t>
    </dgm:pt>
    <dgm:pt modelId="{07269F47-792E-4397-A590-6FA9A3ACAD9C}" type="sibTrans" cxnId="{B32FEF14-1BB1-4A2F-A77D-9656BDD1FA00}">
      <dgm:prSet/>
      <dgm:spPr/>
      <dgm:t>
        <a:bodyPr/>
        <a:lstStyle/>
        <a:p>
          <a:endParaRPr lang="en-US"/>
        </a:p>
      </dgm:t>
    </dgm:pt>
    <dgm:pt modelId="{FF97C0D6-A7A4-4917-87B2-95816C7A3A8A}">
      <dgm:prSet/>
      <dgm:spPr/>
      <dgm:t>
        <a:bodyPr/>
        <a:lstStyle/>
        <a:p>
          <a:r>
            <a:rPr lang="en-US" dirty="0" smtClean="0"/>
            <a:t>Coverage for Justice Involved populations</a:t>
          </a:r>
          <a:endParaRPr lang="en-US" dirty="0"/>
        </a:p>
      </dgm:t>
    </dgm:pt>
    <dgm:pt modelId="{71984562-678E-443C-972F-DD3D313D1180}" type="parTrans" cxnId="{328BE4E6-DE1A-4481-B8B5-5CB736570DFE}">
      <dgm:prSet/>
      <dgm:spPr/>
      <dgm:t>
        <a:bodyPr/>
        <a:lstStyle/>
        <a:p>
          <a:endParaRPr lang="en-US"/>
        </a:p>
      </dgm:t>
    </dgm:pt>
    <dgm:pt modelId="{489A8B58-332E-4D66-8874-5563B2600A0B}" type="sibTrans" cxnId="{328BE4E6-DE1A-4481-B8B5-5CB736570DFE}">
      <dgm:prSet/>
      <dgm:spPr/>
      <dgm:t>
        <a:bodyPr/>
        <a:lstStyle/>
        <a:p>
          <a:endParaRPr lang="en-US"/>
        </a:p>
      </dgm:t>
    </dgm:pt>
    <dgm:pt modelId="{70C2D0B8-A786-4D7B-9BAA-D01AB1DE525A}">
      <dgm:prSet phldrT="[Text]"/>
      <dgm:spPr/>
      <dgm:t>
        <a:bodyPr/>
        <a:lstStyle/>
        <a:p>
          <a:r>
            <a:rPr lang="en-US" dirty="0" smtClean="0"/>
            <a:t>Network Adequacy</a:t>
          </a:r>
          <a:endParaRPr lang="en-US" dirty="0"/>
        </a:p>
      </dgm:t>
    </dgm:pt>
    <dgm:pt modelId="{81C50A87-1B88-4835-B9BB-07EB8429B64E}" type="parTrans" cxnId="{B9C2BC35-100F-45F7-9C06-D920425E4F5C}">
      <dgm:prSet/>
      <dgm:spPr/>
    </dgm:pt>
    <dgm:pt modelId="{6415F16F-BC75-48F2-921F-CA5D90E00850}" type="sibTrans" cxnId="{B9C2BC35-100F-45F7-9C06-D920425E4F5C}">
      <dgm:prSet/>
      <dgm:spPr/>
    </dgm:pt>
    <dgm:pt modelId="{1AEC1482-B653-4B66-AE88-820047F70096}" type="pres">
      <dgm:prSet presAssocID="{82711FDD-C809-45CB-ABB7-E76EC1335D1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29AA5B-DFA7-441F-8AA6-23EB8B61ECC0}" type="pres">
      <dgm:prSet presAssocID="{E69507E7-83FE-45C6-B2D6-517960C827C3}" presName="parentLin" presStyleCnt="0"/>
      <dgm:spPr/>
    </dgm:pt>
    <dgm:pt modelId="{61D16733-0571-4FED-B0F5-C2C00B85BA05}" type="pres">
      <dgm:prSet presAssocID="{E69507E7-83FE-45C6-B2D6-517960C827C3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7685A4DF-8613-413A-8575-1EA09F5C57C3}" type="pres">
      <dgm:prSet presAssocID="{E69507E7-83FE-45C6-B2D6-517960C827C3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6547ED-3874-42BA-B3F4-A92F60C7C483}" type="pres">
      <dgm:prSet presAssocID="{E69507E7-83FE-45C6-B2D6-517960C827C3}" presName="negativeSpace" presStyleCnt="0"/>
      <dgm:spPr/>
    </dgm:pt>
    <dgm:pt modelId="{3331AD08-6A75-4B9E-A0F0-95D25759B67F}" type="pres">
      <dgm:prSet presAssocID="{E69507E7-83FE-45C6-B2D6-517960C827C3}" presName="childText" presStyleLbl="conFgAcc1" presStyleIdx="0" presStyleCnt="6">
        <dgm:presLayoutVars>
          <dgm:bulletEnabled val="1"/>
        </dgm:presLayoutVars>
      </dgm:prSet>
      <dgm:spPr/>
    </dgm:pt>
    <dgm:pt modelId="{126B0C87-CC1C-41CE-884D-90FEE3E46732}" type="pres">
      <dgm:prSet presAssocID="{3B3A5554-D544-4784-BAA3-F1EB5D653B59}" presName="spaceBetweenRectangles" presStyleCnt="0"/>
      <dgm:spPr/>
    </dgm:pt>
    <dgm:pt modelId="{D74BE799-5D9C-4655-816F-F0F6B89295E4}" type="pres">
      <dgm:prSet presAssocID="{70C2D0B8-A786-4D7B-9BAA-D01AB1DE525A}" presName="parentLin" presStyleCnt="0"/>
      <dgm:spPr/>
    </dgm:pt>
    <dgm:pt modelId="{DA8508B2-35DE-4862-95B6-DB53569D223B}" type="pres">
      <dgm:prSet presAssocID="{70C2D0B8-A786-4D7B-9BAA-D01AB1DE525A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8B22552E-AE49-4A8D-85D3-A03A065617BB}" type="pres">
      <dgm:prSet presAssocID="{70C2D0B8-A786-4D7B-9BAA-D01AB1DE525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1D8951-1134-4DBC-B3C9-F98C4243C0AF}" type="pres">
      <dgm:prSet presAssocID="{70C2D0B8-A786-4D7B-9BAA-D01AB1DE525A}" presName="negativeSpace" presStyleCnt="0"/>
      <dgm:spPr/>
    </dgm:pt>
    <dgm:pt modelId="{AA1D5032-8EA1-4353-BE18-85B26368B958}" type="pres">
      <dgm:prSet presAssocID="{70C2D0B8-A786-4D7B-9BAA-D01AB1DE525A}" presName="childText" presStyleLbl="conFgAcc1" presStyleIdx="1" presStyleCnt="6">
        <dgm:presLayoutVars>
          <dgm:bulletEnabled val="1"/>
        </dgm:presLayoutVars>
      </dgm:prSet>
      <dgm:spPr/>
    </dgm:pt>
    <dgm:pt modelId="{585451EA-C30C-4C0B-A12C-150619159F6C}" type="pres">
      <dgm:prSet presAssocID="{6415F16F-BC75-48F2-921F-CA5D90E00850}" presName="spaceBetweenRectangles" presStyleCnt="0"/>
      <dgm:spPr/>
    </dgm:pt>
    <dgm:pt modelId="{BC3B3B7E-F318-441A-A29C-6C50AA65BA87}" type="pres">
      <dgm:prSet presAssocID="{6EA8C21F-33A5-45BD-975C-DA0E0C4E101C}" presName="parentLin" presStyleCnt="0"/>
      <dgm:spPr/>
    </dgm:pt>
    <dgm:pt modelId="{32A84F63-1BD0-4EFF-AE58-E2FF1D34C43A}" type="pres">
      <dgm:prSet presAssocID="{6EA8C21F-33A5-45BD-975C-DA0E0C4E101C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8626C310-19A3-49A5-B548-740C3B965E9B}" type="pres">
      <dgm:prSet presAssocID="{6EA8C21F-33A5-45BD-975C-DA0E0C4E101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E9876-DFF7-41E8-ADE3-58EDA2A770C6}" type="pres">
      <dgm:prSet presAssocID="{6EA8C21F-33A5-45BD-975C-DA0E0C4E101C}" presName="negativeSpace" presStyleCnt="0"/>
      <dgm:spPr/>
    </dgm:pt>
    <dgm:pt modelId="{FC8F02FE-E8B8-4A34-B4BA-3E0C06AED903}" type="pres">
      <dgm:prSet presAssocID="{6EA8C21F-33A5-45BD-975C-DA0E0C4E101C}" presName="childText" presStyleLbl="conFgAcc1" presStyleIdx="2" presStyleCnt="6">
        <dgm:presLayoutVars>
          <dgm:bulletEnabled val="1"/>
        </dgm:presLayoutVars>
      </dgm:prSet>
      <dgm:spPr/>
    </dgm:pt>
    <dgm:pt modelId="{1FFCE7F4-F097-497A-A0CB-1120E6DE5283}" type="pres">
      <dgm:prSet presAssocID="{7B7AD268-0249-493B-832E-4CA7F3CC7A4E}" presName="spaceBetweenRectangles" presStyleCnt="0"/>
      <dgm:spPr/>
    </dgm:pt>
    <dgm:pt modelId="{D9DF1C52-11B6-4836-A4B2-3D78B1D26586}" type="pres">
      <dgm:prSet presAssocID="{1DE2ACEE-5DC5-4B80-832C-A4D2731C56DB}" presName="parentLin" presStyleCnt="0"/>
      <dgm:spPr/>
    </dgm:pt>
    <dgm:pt modelId="{03E9D5DB-0191-4935-9346-9991674817FF}" type="pres">
      <dgm:prSet presAssocID="{1DE2ACEE-5DC5-4B80-832C-A4D2731C56DB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511D7507-99CD-46EE-9978-D5A4B909B71A}" type="pres">
      <dgm:prSet presAssocID="{1DE2ACEE-5DC5-4B80-832C-A4D2731C56D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8CB3FB-284A-4615-BF04-A642B12F3AD3}" type="pres">
      <dgm:prSet presAssocID="{1DE2ACEE-5DC5-4B80-832C-A4D2731C56DB}" presName="negativeSpace" presStyleCnt="0"/>
      <dgm:spPr/>
    </dgm:pt>
    <dgm:pt modelId="{56DBB59B-F2D1-473F-86B2-EEA5853188B2}" type="pres">
      <dgm:prSet presAssocID="{1DE2ACEE-5DC5-4B80-832C-A4D2731C56DB}" presName="childText" presStyleLbl="conFgAcc1" presStyleIdx="3" presStyleCnt="6">
        <dgm:presLayoutVars>
          <dgm:bulletEnabled val="1"/>
        </dgm:presLayoutVars>
      </dgm:prSet>
      <dgm:spPr/>
    </dgm:pt>
    <dgm:pt modelId="{04E32573-9AB9-4100-8B0E-FFCB2EFC813B}" type="pres">
      <dgm:prSet presAssocID="{07269F47-792E-4397-A590-6FA9A3ACAD9C}" presName="spaceBetweenRectangles" presStyleCnt="0"/>
      <dgm:spPr/>
    </dgm:pt>
    <dgm:pt modelId="{66AC1006-62B6-4BC5-96F8-A4905E56C5AF}" type="pres">
      <dgm:prSet presAssocID="{EB344B83-BF33-45E6-971D-EB3CFB5336B1}" presName="parentLin" presStyleCnt="0"/>
      <dgm:spPr/>
    </dgm:pt>
    <dgm:pt modelId="{16FA1F56-F364-4175-BCFC-5868A2B690CC}" type="pres">
      <dgm:prSet presAssocID="{EB344B83-BF33-45E6-971D-EB3CFB5336B1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E6B79148-50F3-477A-992A-AFF88C716FE9}" type="pres">
      <dgm:prSet presAssocID="{EB344B83-BF33-45E6-971D-EB3CFB5336B1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FF6743-4939-4D24-AD05-B3386A21B60D}" type="pres">
      <dgm:prSet presAssocID="{EB344B83-BF33-45E6-971D-EB3CFB5336B1}" presName="negativeSpace" presStyleCnt="0"/>
      <dgm:spPr/>
    </dgm:pt>
    <dgm:pt modelId="{3548981E-1D05-48FC-92BE-723E28EC08B8}" type="pres">
      <dgm:prSet presAssocID="{EB344B83-BF33-45E6-971D-EB3CFB5336B1}" presName="childText" presStyleLbl="conFgAcc1" presStyleIdx="4" presStyleCnt="6">
        <dgm:presLayoutVars>
          <dgm:bulletEnabled val="1"/>
        </dgm:presLayoutVars>
      </dgm:prSet>
      <dgm:spPr/>
    </dgm:pt>
    <dgm:pt modelId="{9389B719-401B-42DF-B723-5153E361A3F0}" type="pres">
      <dgm:prSet presAssocID="{0CA8F69C-B179-4E66-8263-B46E76F082DF}" presName="spaceBetweenRectangles" presStyleCnt="0"/>
      <dgm:spPr/>
    </dgm:pt>
    <dgm:pt modelId="{EB12CF4A-E95B-4871-BE04-8E2B963E9A5E}" type="pres">
      <dgm:prSet presAssocID="{FF97C0D6-A7A4-4917-87B2-95816C7A3A8A}" presName="parentLin" presStyleCnt="0"/>
      <dgm:spPr/>
    </dgm:pt>
    <dgm:pt modelId="{209AB2B6-4AC3-42CE-8AAE-710601022C41}" type="pres">
      <dgm:prSet presAssocID="{FF97C0D6-A7A4-4917-87B2-95816C7A3A8A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5CCAF0F9-DF6B-4C58-95E0-FA6F9BA7A054}" type="pres">
      <dgm:prSet presAssocID="{FF97C0D6-A7A4-4917-87B2-95816C7A3A8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EE77BE-3102-402E-81B4-BA27F02AD7D9}" type="pres">
      <dgm:prSet presAssocID="{FF97C0D6-A7A4-4917-87B2-95816C7A3A8A}" presName="negativeSpace" presStyleCnt="0"/>
      <dgm:spPr/>
    </dgm:pt>
    <dgm:pt modelId="{7AC9ECE3-6E49-46D9-BE1D-B002BDDF9378}" type="pres">
      <dgm:prSet presAssocID="{FF97C0D6-A7A4-4917-87B2-95816C7A3A8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E3EE813-26F8-4981-968C-DE92BC3D145B}" type="presOf" srcId="{FF97C0D6-A7A4-4917-87B2-95816C7A3A8A}" destId="{209AB2B6-4AC3-42CE-8AAE-710601022C41}" srcOrd="0" destOrd="0" presId="urn:microsoft.com/office/officeart/2005/8/layout/list1"/>
    <dgm:cxn modelId="{328BE4E6-DE1A-4481-B8B5-5CB736570DFE}" srcId="{82711FDD-C809-45CB-ABB7-E76EC1335D19}" destId="{FF97C0D6-A7A4-4917-87B2-95816C7A3A8A}" srcOrd="5" destOrd="0" parTransId="{71984562-678E-443C-972F-DD3D313D1180}" sibTransId="{489A8B58-332E-4D66-8874-5563B2600A0B}"/>
    <dgm:cxn modelId="{A8928051-FFC4-4B1E-AF23-BE2E95144BEF}" type="presOf" srcId="{EB344B83-BF33-45E6-971D-EB3CFB5336B1}" destId="{E6B79148-50F3-477A-992A-AFF88C716FE9}" srcOrd="1" destOrd="0" presId="urn:microsoft.com/office/officeart/2005/8/layout/list1"/>
    <dgm:cxn modelId="{60837578-2B96-4FE6-B894-0B212E588916}" srcId="{82711FDD-C809-45CB-ABB7-E76EC1335D19}" destId="{6EA8C21F-33A5-45BD-975C-DA0E0C4E101C}" srcOrd="2" destOrd="0" parTransId="{84C0E0D5-9717-4588-8225-5C4BF5B6A57D}" sibTransId="{7B7AD268-0249-493B-832E-4CA7F3CC7A4E}"/>
    <dgm:cxn modelId="{F5715545-4124-4812-99C6-EE18A5FDE452}" type="presOf" srcId="{E69507E7-83FE-45C6-B2D6-517960C827C3}" destId="{7685A4DF-8613-413A-8575-1EA09F5C57C3}" srcOrd="1" destOrd="0" presId="urn:microsoft.com/office/officeart/2005/8/layout/list1"/>
    <dgm:cxn modelId="{7D4DE2FF-3E68-4FF4-8D9B-BE79F360148E}" type="presOf" srcId="{EB344B83-BF33-45E6-971D-EB3CFB5336B1}" destId="{16FA1F56-F364-4175-BCFC-5868A2B690CC}" srcOrd="0" destOrd="0" presId="urn:microsoft.com/office/officeart/2005/8/layout/list1"/>
    <dgm:cxn modelId="{7529B9B4-4578-4C26-B539-F7ABAB85E4B2}" type="presOf" srcId="{82711FDD-C809-45CB-ABB7-E76EC1335D19}" destId="{1AEC1482-B653-4B66-AE88-820047F70096}" srcOrd="0" destOrd="0" presId="urn:microsoft.com/office/officeart/2005/8/layout/list1"/>
    <dgm:cxn modelId="{F3F41FA0-CBEC-4DCB-ABC4-202441788876}" type="presOf" srcId="{6EA8C21F-33A5-45BD-975C-DA0E0C4E101C}" destId="{8626C310-19A3-49A5-B548-740C3B965E9B}" srcOrd="1" destOrd="0" presId="urn:microsoft.com/office/officeart/2005/8/layout/list1"/>
    <dgm:cxn modelId="{2F5BB346-0A87-4286-B86A-BC616E7F3480}" type="presOf" srcId="{70C2D0B8-A786-4D7B-9BAA-D01AB1DE525A}" destId="{8B22552E-AE49-4A8D-85D3-A03A065617BB}" srcOrd="1" destOrd="0" presId="urn:microsoft.com/office/officeart/2005/8/layout/list1"/>
    <dgm:cxn modelId="{F2520F06-F7AF-4F68-A043-FCE67993AC7E}" type="presOf" srcId="{E69507E7-83FE-45C6-B2D6-517960C827C3}" destId="{61D16733-0571-4FED-B0F5-C2C00B85BA05}" srcOrd="0" destOrd="0" presId="urn:microsoft.com/office/officeart/2005/8/layout/list1"/>
    <dgm:cxn modelId="{D496FAC6-803A-4A6F-B74C-9BEA247D7EBB}" type="presOf" srcId="{6EA8C21F-33A5-45BD-975C-DA0E0C4E101C}" destId="{32A84F63-1BD0-4EFF-AE58-E2FF1D34C43A}" srcOrd="0" destOrd="0" presId="urn:microsoft.com/office/officeart/2005/8/layout/list1"/>
    <dgm:cxn modelId="{B9C2BC35-100F-45F7-9C06-D920425E4F5C}" srcId="{82711FDD-C809-45CB-ABB7-E76EC1335D19}" destId="{70C2D0B8-A786-4D7B-9BAA-D01AB1DE525A}" srcOrd="1" destOrd="0" parTransId="{81C50A87-1B88-4835-B9BB-07EB8429B64E}" sibTransId="{6415F16F-BC75-48F2-921F-CA5D90E00850}"/>
    <dgm:cxn modelId="{0F07A848-E4BD-4B95-A5A8-C8FD79659D21}" type="presOf" srcId="{FF97C0D6-A7A4-4917-87B2-95816C7A3A8A}" destId="{5CCAF0F9-DF6B-4C58-95E0-FA6F9BA7A054}" srcOrd="1" destOrd="0" presId="urn:microsoft.com/office/officeart/2005/8/layout/list1"/>
    <dgm:cxn modelId="{B32FEF14-1BB1-4A2F-A77D-9656BDD1FA00}" srcId="{82711FDD-C809-45CB-ABB7-E76EC1335D19}" destId="{1DE2ACEE-5DC5-4B80-832C-A4D2731C56DB}" srcOrd="3" destOrd="0" parTransId="{B474E0CB-4987-41A5-A943-C04BCC34B676}" sibTransId="{07269F47-792E-4397-A590-6FA9A3ACAD9C}"/>
    <dgm:cxn modelId="{A11EF8CD-B052-4484-B3C1-AAB48FD7797A}" type="presOf" srcId="{70C2D0B8-A786-4D7B-9BAA-D01AB1DE525A}" destId="{DA8508B2-35DE-4862-95B6-DB53569D223B}" srcOrd="0" destOrd="0" presId="urn:microsoft.com/office/officeart/2005/8/layout/list1"/>
    <dgm:cxn modelId="{89A5662C-96DA-4381-AC67-67D46CE5ADCB}" srcId="{82711FDD-C809-45CB-ABB7-E76EC1335D19}" destId="{EB344B83-BF33-45E6-971D-EB3CFB5336B1}" srcOrd="4" destOrd="0" parTransId="{681EDA1B-ABEA-4D04-B204-5A4F79D8EAD8}" sibTransId="{0CA8F69C-B179-4E66-8263-B46E76F082DF}"/>
    <dgm:cxn modelId="{EB46A773-2BD2-4409-AE95-DB12D31D2820}" type="presOf" srcId="{1DE2ACEE-5DC5-4B80-832C-A4D2731C56DB}" destId="{03E9D5DB-0191-4935-9346-9991674817FF}" srcOrd="0" destOrd="0" presId="urn:microsoft.com/office/officeart/2005/8/layout/list1"/>
    <dgm:cxn modelId="{EC2931CE-0B25-4E85-B55D-56F4B73A38F7}" srcId="{82711FDD-C809-45CB-ABB7-E76EC1335D19}" destId="{E69507E7-83FE-45C6-B2D6-517960C827C3}" srcOrd="0" destOrd="0" parTransId="{A9CA2167-05FE-4A11-8659-68C71BFBB1E5}" sibTransId="{3B3A5554-D544-4784-BAA3-F1EB5D653B59}"/>
    <dgm:cxn modelId="{BDC58C79-9F80-4F77-A8E8-F463C53F1D6F}" type="presOf" srcId="{1DE2ACEE-5DC5-4B80-832C-A4D2731C56DB}" destId="{511D7507-99CD-46EE-9978-D5A4B909B71A}" srcOrd="1" destOrd="0" presId="urn:microsoft.com/office/officeart/2005/8/layout/list1"/>
    <dgm:cxn modelId="{365CB3BE-C087-47AE-BFBE-6A4870FC0C7C}" type="presParOf" srcId="{1AEC1482-B653-4B66-AE88-820047F70096}" destId="{4529AA5B-DFA7-441F-8AA6-23EB8B61ECC0}" srcOrd="0" destOrd="0" presId="urn:microsoft.com/office/officeart/2005/8/layout/list1"/>
    <dgm:cxn modelId="{4AC368CA-923D-4AA1-8A39-60B10416FFA8}" type="presParOf" srcId="{4529AA5B-DFA7-441F-8AA6-23EB8B61ECC0}" destId="{61D16733-0571-4FED-B0F5-C2C00B85BA05}" srcOrd="0" destOrd="0" presId="urn:microsoft.com/office/officeart/2005/8/layout/list1"/>
    <dgm:cxn modelId="{A4E67144-B272-409A-AF77-6B5E76A28E93}" type="presParOf" srcId="{4529AA5B-DFA7-441F-8AA6-23EB8B61ECC0}" destId="{7685A4DF-8613-413A-8575-1EA09F5C57C3}" srcOrd="1" destOrd="0" presId="urn:microsoft.com/office/officeart/2005/8/layout/list1"/>
    <dgm:cxn modelId="{1ECC5044-53C5-47D7-9602-358F692B1933}" type="presParOf" srcId="{1AEC1482-B653-4B66-AE88-820047F70096}" destId="{006547ED-3874-42BA-B3F4-A92F60C7C483}" srcOrd="1" destOrd="0" presId="urn:microsoft.com/office/officeart/2005/8/layout/list1"/>
    <dgm:cxn modelId="{136147F6-D38B-40BA-B342-28FB6B40B17C}" type="presParOf" srcId="{1AEC1482-B653-4B66-AE88-820047F70096}" destId="{3331AD08-6A75-4B9E-A0F0-95D25759B67F}" srcOrd="2" destOrd="0" presId="urn:microsoft.com/office/officeart/2005/8/layout/list1"/>
    <dgm:cxn modelId="{9FE78B05-60F8-4159-B72B-3C6D27BE82CF}" type="presParOf" srcId="{1AEC1482-B653-4B66-AE88-820047F70096}" destId="{126B0C87-CC1C-41CE-884D-90FEE3E46732}" srcOrd="3" destOrd="0" presId="urn:microsoft.com/office/officeart/2005/8/layout/list1"/>
    <dgm:cxn modelId="{EFF18B83-1FDD-4AAD-8B50-502E6FC15AF1}" type="presParOf" srcId="{1AEC1482-B653-4B66-AE88-820047F70096}" destId="{D74BE799-5D9C-4655-816F-F0F6B89295E4}" srcOrd="4" destOrd="0" presId="urn:microsoft.com/office/officeart/2005/8/layout/list1"/>
    <dgm:cxn modelId="{A3567B82-38D7-40F1-AE7A-8270AAA2EFB4}" type="presParOf" srcId="{D74BE799-5D9C-4655-816F-F0F6B89295E4}" destId="{DA8508B2-35DE-4862-95B6-DB53569D223B}" srcOrd="0" destOrd="0" presId="urn:microsoft.com/office/officeart/2005/8/layout/list1"/>
    <dgm:cxn modelId="{D1244C51-9C98-4D48-AB66-2A10C2AF7E77}" type="presParOf" srcId="{D74BE799-5D9C-4655-816F-F0F6B89295E4}" destId="{8B22552E-AE49-4A8D-85D3-A03A065617BB}" srcOrd="1" destOrd="0" presId="urn:microsoft.com/office/officeart/2005/8/layout/list1"/>
    <dgm:cxn modelId="{2126C28E-EBF8-4B9D-B83E-12C44E34A906}" type="presParOf" srcId="{1AEC1482-B653-4B66-AE88-820047F70096}" destId="{B71D8951-1134-4DBC-B3C9-F98C4243C0AF}" srcOrd="5" destOrd="0" presId="urn:microsoft.com/office/officeart/2005/8/layout/list1"/>
    <dgm:cxn modelId="{1DA39D31-5191-4555-8D17-7B4C0B25A1CA}" type="presParOf" srcId="{1AEC1482-B653-4B66-AE88-820047F70096}" destId="{AA1D5032-8EA1-4353-BE18-85B26368B958}" srcOrd="6" destOrd="0" presId="urn:microsoft.com/office/officeart/2005/8/layout/list1"/>
    <dgm:cxn modelId="{8FB18A9A-F54C-404B-BC81-45AB0EEB9ECD}" type="presParOf" srcId="{1AEC1482-B653-4B66-AE88-820047F70096}" destId="{585451EA-C30C-4C0B-A12C-150619159F6C}" srcOrd="7" destOrd="0" presId="urn:microsoft.com/office/officeart/2005/8/layout/list1"/>
    <dgm:cxn modelId="{F39931D9-8D29-49ED-91A4-DBF091ABFCC4}" type="presParOf" srcId="{1AEC1482-B653-4B66-AE88-820047F70096}" destId="{BC3B3B7E-F318-441A-A29C-6C50AA65BA87}" srcOrd="8" destOrd="0" presId="urn:microsoft.com/office/officeart/2005/8/layout/list1"/>
    <dgm:cxn modelId="{136F1D2A-941D-4984-AD83-D94D5CE225F2}" type="presParOf" srcId="{BC3B3B7E-F318-441A-A29C-6C50AA65BA87}" destId="{32A84F63-1BD0-4EFF-AE58-E2FF1D34C43A}" srcOrd="0" destOrd="0" presId="urn:microsoft.com/office/officeart/2005/8/layout/list1"/>
    <dgm:cxn modelId="{A26B510F-9700-451D-9A5B-ED7A11CEEF63}" type="presParOf" srcId="{BC3B3B7E-F318-441A-A29C-6C50AA65BA87}" destId="{8626C310-19A3-49A5-B548-740C3B965E9B}" srcOrd="1" destOrd="0" presId="urn:microsoft.com/office/officeart/2005/8/layout/list1"/>
    <dgm:cxn modelId="{C760B5ED-66E0-4800-B748-4513CBC0118F}" type="presParOf" srcId="{1AEC1482-B653-4B66-AE88-820047F70096}" destId="{15EE9876-DFF7-41E8-ADE3-58EDA2A770C6}" srcOrd="9" destOrd="0" presId="urn:microsoft.com/office/officeart/2005/8/layout/list1"/>
    <dgm:cxn modelId="{996FE88A-EC76-4A2B-83B4-7D32EE9D0C7B}" type="presParOf" srcId="{1AEC1482-B653-4B66-AE88-820047F70096}" destId="{FC8F02FE-E8B8-4A34-B4BA-3E0C06AED903}" srcOrd="10" destOrd="0" presId="urn:microsoft.com/office/officeart/2005/8/layout/list1"/>
    <dgm:cxn modelId="{F92C75FF-A5B2-4BA8-8164-B36E0BDA2941}" type="presParOf" srcId="{1AEC1482-B653-4B66-AE88-820047F70096}" destId="{1FFCE7F4-F097-497A-A0CB-1120E6DE5283}" srcOrd="11" destOrd="0" presId="urn:microsoft.com/office/officeart/2005/8/layout/list1"/>
    <dgm:cxn modelId="{3163BB8C-E086-4D78-AF88-ED40B630A5CE}" type="presParOf" srcId="{1AEC1482-B653-4B66-AE88-820047F70096}" destId="{D9DF1C52-11B6-4836-A4B2-3D78B1D26586}" srcOrd="12" destOrd="0" presId="urn:microsoft.com/office/officeart/2005/8/layout/list1"/>
    <dgm:cxn modelId="{E5E21846-24F4-400E-929A-01B66F1D6287}" type="presParOf" srcId="{D9DF1C52-11B6-4836-A4B2-3D78B1D26586}" destId="{03E9D5DB-0191-4935-9346-9991674817FF}" srcOrd="0" destOrd="0" presId="urn:microsoft.com/office/officeart/2005/8/layout/list1"/>
    <dgm:cxn modelId="{EF290012-9D8E-4299-A396-15F16036F43C}" type="presParOf" srcId="{D9DF1C52-11B6-4836-A4B2-3D78B1D26586}" destId="{511D7507-99CD-46EE-9978-D5A4B909B71A}" srcOrd="1" destOrd="0" presId="urn:microsoft.com/office/officeart/2005/8/layout/list1"/>
    <dgm:cxn modelId="{1FDED7FD-72E3-4446-8164-047C49944DE6}" type="presParOf" srcId="{1AEC1482-B653-4B66-AE88-820047F70096}" destId="{A38CB3FB-284A-4615-BF04-A642B12F3AD3}" srcOrd="13" destOrd="0" presId="urn:microsoft.com/office/officeart/2005/8/layout/list1"/>
    <dgm:cxn modelId="{C4FB3B81-0FDD-462B-A217-35209146834E}" type="presParOf" srcId="{1AEC1482-B653-4B66-AE88-820047F70096}" destId="{56DBB59B-F2D1-473F-86B2-EEA5853188B2}" srcOrd="14" destOrd="0" presId="urn:microsoft.com/office/officeart/2005/8/layout/list1"/>
    <dgm:cxn modelId="{6F95DFFC-A4CC-4EF9-8803-DD7FC889B72D}" type="presParOf" srcId="{1AEC1482-B653-4B66-AE88-820047F70096}" destId="{04E32573-9AB9-4100-8B0E-FFCB2EFC813B}" srcOrd="15" destOrd="0" presId="urn:microsoft.com/office/officeart/2005/8/layout/list1"/>
    <dgm:cxn modelId="{D0A42276-CEBB-43AC-AFD5-A2BBDC871215}" type="presParOf" srcId="{1AEC1482-B653-4B66-AE88-820047F70096}" destId="{66AC1006-62B6-4BC5-96F8-A4905E56C5AF}" srcOrd="16" destOrd="0" presId="urn:microsoft.com/office/officeart/2005/8/layout/list1"/>
    <dgm:cxn modelId="{02A683B8-16E4-46A7-A944-FD90DA98C9BD}" type="presParOf" srcId="{66AC1006-62B6-4BC5-96F8-A4905E56C5AF}" destId="{16FA1F56-F364-4175-BCFC-5868A2B690CC}" srcOrd="0" destOrd="0" presId="urn:microsoft.com/office/officeart/2005/8/layout/list1"/>
    <dgm:cxn modelId="{9B602ECA-EEAE-4A6C-9B68-45AD7CBC5F8D}" type="presParOf" srcId="{66AC1006-62B6-4BC5-96F8-A4905E56C5AF}" destId="{E6B79148-50F3-477A-992A-AFF88C716FE9}" srcOrd="1" destOrd="0" presId="urn:microsoft.com/office/officeart/2005/8/layout/list1"/>
    <dgm:cxn modelId="{CF068D10-104C-4481-836D-357A33A256B0}" type="presParOf" srcId="{1AEC1482-B653-4B66-AE88-820047F70096}" destId="{9FFF6743-4939-4D24-AD05-B3386A21B60D}" srcOrd="17" destOrd="0" presId="urn:microsoft.com/office/officeart/2005/8/layout/list1"/>
    <dgm:cxn modelId="{3C439260-57B5-46CB-99D8-6CE0BF722950}" type="presParOf" srcId="{1AEC1482-B653-4B66-AE88-820047F70096}" destId="{3548981E-1D05-48FC-92BE-723E28EC08B8}" srcOrd="18" destOrd="0" presId="urn:microsoft.com/office/officeart/2005/8/layout/list1"/>
    <dgm:cxn modelId="{9238897F-1611-453F-9879-C420DC69E411}" type="presParOf" srcId="{1AEC1482-B653-4B66-AE88-820047F70096}" destId="{9389B719-401B-42DF-B723-5153E361A3F0}" srcOrd="19" destOrd="0" presId="urn:microsoft.com/office/officeart/2005/8/layout/list1"/>
    <dgm:cxn modelId="{76AA4A0A-853C-45D0-9CF1-92FAFD9F065A}" type="presParOf" srcId="{1AEC1482-B653-4B66-AE88-820047F70096}" destId="{EB12CF4A-E95B-4871-BE04-8E2B963E9A5E}" srcOrd="20" destOrd="0" presId="urn:microsoft.com/office/officeart/2005/8/layout/list1"/>
    <dgm:cxn modelId="{DC3E9C36-68BD-4337-A3BB-1A28FDFD5C12}" type="presParOf" srcId="{EB12CF4A-E95B-4871-BE04-8E2B963E9A5E}" destId="{209AB2B6-4AC3-42CE-8AAE-710601022C41}" srcOrd="0" destOrd="0" presId="urn:microsoft.com/office/officeart/2005/8/layout/list1"/>
    <dgm:cxn modelId="{014A0849-128B-47CD-AE5A-5FAE5782FA52}" type="presParOf" srcId="{EB12CF4A-E95B-4871-BE04-8E2B963E9A5E}" destId="{5CCAF0F9-DF6B-4C58-95E0-FA6F9BA7A054}" srcOrd="1" destOrd="0" presId="urn:microsoft.com/office/officeart/2005/8/layout/list1"/>
    <dgm:cxn modelId="{5D195031-5A7A-4F7E-B62E-C28670C6B478}" type="presParOf" srcId="{1AEC1482-B653-4B66-AE88-820047F70096}" destId="{8CEE77BE-3102-402E-81B4-BA27F02AD7D9}" srcOrd="21" destOrd="0" presId="urn:microsoft.com/office/officeart/2005/8/layout/list1"/>
    <dgm:cxn modelId="{B838BF21-D3D9-473D-91A3-30FA77ADDEA5}" type="presParOf" srcId="{1AEC1482-B653-4B66-AE88-820047F70096}" destId="{7AC9ECE3-6E49-46D9-BE1D-B002BDDF937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5885DE-28C1-450D-9F06-57DE6C7DDC7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F9F0FC-3649-4B6E-97F6-671ABFB8B38C}">
      <dgm:prSet phldrT="[Text]"/>
      <dgm:spPr/>
      <dgm:t>
        <a:bodyPr/>
        <a:lstStyle/>
        <a:p>
          <a:r>
            <a:rPr lang="en-US" dirty="0" smtClean="0"/>
            <a:t>Open enrollment</a:t>
          </a:r>
          <a:endParaRPr lang="en-US" dirty="0"/>
        </a:p>
      </dgm:t>
    </dgm:pt>
    <dgm:pt modelId="{73FA9746-93ED-4A7B-BDC4-A9C1FD5DD810}" type="parTrans" cxnId="{D3DEF525-5697-4E77-ADD0-0D32086820CE}">
      <dgm:prSet/>
      <dgm:spPr/>
      <dgm:t>
        <a:bodyPr/>
        <a:lstStyle/>
        <a:p>
          <a:endParaRPr lang="en-US"/>
        </a:p>
      </dgm:t>
    </dgm:pt>
    <dgm:pt modelId="{B2AEC05E-F129-4171-B91A-0E1E73B5C70C}" type="sibTrans" cxnId="{D3DEF525-5697-4E77-ADD0-0D32086820CE}">
      <dgm:prSet/>
      <dgm:spPr/>
      <dgm:t>
        <a:bodyPr/>
        <a:lstStyle/>
        <a:p>
          <a:endParaRPr lang="en-US"/>
        </a:p>
      </dgm:t>
    </dgm:pt>
    <dgm:pt modelId="{BE2A64AE-CD9D-4EDD-8F7B-AE54B03F9AF9}">
      <dgm:prSet phldrT="[Text]"/>
      <dgm:spPr/>
      <dgm:t>
        <a:bodyPr/>
        <a:lstStyle/>
        <a:p>
          <a:r>
            <a:rPr lang="en-US" dirty="0" smtClean="0"/>
            <a:t>After open enrollment</a:t>
          </a:r>
          <a:endParaRPr lang="en-US" dirty="0"/>
        </a:p>
      </dgm:t>
    </dgm:pt>
    <dgm:pt modelId="{AA28F7CF-01AD-4FA6-8DD7-526A3A8ECD06}" type="parTrans" cxnId="{7C4B47EB-D667-49A7-8796-9C369AAA0E2F}">
      <dgm:prSet/>
      <dgm:spPr/>
      <dgm:t>
        <a:bodyPr/>
        <a:lstStyle/>
        <a:p>
          <a:endParaRPr lang="en-US"/>
        </a:p>
      </dgm:t>
    </dgm:pt>
    <dgm:pt modelId="{A1F88AC0-27A9-41FB-84F1-5466AA071ADD}" type="sibTrans" cxnId="{7C4B47EB-D667-49A7-8796-9C369AAA0E2F}">
      <dgm:prSet/>
      <dgm:spPr/>
      <dgm:t>
        <a:bodyPr/>
        <a:lstStyle/>
        <a:p>
          <a:endParaRPr lang="en-US"/>
        </a:p>
      </dgm:t>
    </dgm:pt>
    <dgm:pt modelId="{E9D338B7-9C47-4F1F-81CD-F1802E44D9B2}">
      <dgm:prSet phldrT="[Text]"/>
      <dgm:spPr/>
      <dgm:t>
        <a:bodyPr/>
        <a:lstStyle/>
        <a:p>
          <a:r>
            <a:rPr lang="en-US" dirty="0" smtClean="0"/>
            <a:t>Next navigator cycle</a:t>
          </a:r>
          <a:endParaRPr lang="en-US" dirty="0"/>
        </a:p>
      </dgm:t>
    </dgm:pt>
    <dgm:pt modelId="{BCE74E1E-C688-4DEE-9209-522D0E3FD338}" type="parTrans" cxnId="{C32A63C7-7A6F-4EAB-AB73-95BDBBF91022}">
      <dgm:prSet/>
      <dgm:spPr/>
      <dgm:t>
        <a:bodyPr/>
        <a:lstStyle/>
        <a:p>
          <a:endParaRPr lang="en-US"/>
        </a:p>
      </dgm:t>
    </dgm:pt>
    <dgm:pt modelId="{CD235F5D-82F1-4049-B012-AE169FB6A9FE}" type="sibTrans" cxnId="{C32A63C7-7A6F-4EAB-AB73-95BDBBF91022}">
      <dgm:prSet/>
      <dgm:spPr/>
      <dgm:t>
        <a:bodyPr/>
        <a:lstStyle/>
        <a:p>
          <a:endParaRPr lang="en-US"/>
        </a:p>
      </dgm:t>
    </dgm:pt>
    <dgm:pt modelId="{CF1D68CE-23CC-4865-89BB-622158D1F4E3}" type="pres">
      <dgm:prSet presAssocID="{435885DE-28C1-450D-9F06-57DE6C7DDC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947D70-1B78-4464-9071-19DFB8CF04CC}" type="pres">
      <dgm:prSet presAssocID="{C1F9F0FC-3649-4B6E-97F6-671ABFB8B38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3BD4D-C103-4233-984F-60A7FE533555}" type="pres">
      <dgm:prSet presAssocID="{B2AEC05E-F129-4171-B91A-0E1E73B5C70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EA08468-3749-4143-90FA-EC2BF0E916D4}" type="pres">
      <dgm:prSet presAssocID="{B2AEC05E-F129-4171-B91A-0E1E73B5C70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BBB9C5E2-FF13-4FD6-A1A2-BE31D5DBB99F}" type="pres">
      <dgm:prSet presAssocID="{BE2A64AE-CD9D-4EDD-8F7B-AE54B03F9AF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F60FB-6110-4859-AE23-E6A1080A5D7C}" type="pres">
      <dgm:prSet presAssocID="{A1F88AC0-27A9-41FB-84F1-5466AA071AD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D6EC190-4681-409A-A95D-419146EB0838}" type="pres">
      <dgm:prSet presAssocID="{A1F88AC0-27A9-41FB-84F1-5466AA071AD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B243A44E-4F14-4B82-8469-4A4C17DF9AFD}" type="pres">
      <dgm:prSet presAssocID="{E9D338B7-9C47-4F1F-81CD-F1802E44D9B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A4069-8185-4A4E-BC10-550C166729A3}" type="pres">
      <dgm:prSet presAssocID="{CD235F5D-82F1-4049-B012-AE169FB6A9FE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0191AC3-6D49-47FF-A722-A964001521FA}" type="pres">
      <dgm:prSet presAssocID="{CD235F5D-82F1-4049-B012-AE169FB6A9FE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17772905-AA8D-42FB-9EE3-89996E3556F6}" type="presOf" srcId="{E9D338B7-9C47-4F1F-81CD-F1802E44D9B2}" destId="{B243A44E-4F14-4B82-8469-4A4C17DF9AFD}" srcOrd="0" destOrd="0" presId="urn:microsoft.com/office/officeart/2005/8/layout/cycle2"/>
    <dgm:cxn modelId="{7C4B47EB-D667-49A7-8796-9C369AAA0E2F}" srcId="{435885DE-28C1-450D-9F06-57DE6C7DDC7D}" destId="{BE2A64AE-CD9D-4EDD-8F7B-AE54B03F9AF9}" srcOrd="1" destOrd="0" parTransId="{AA28F7CF-01AD-4FA6-8DD7-526A3A8ECD06}" sibTransId="{A1F88AC0-27A9-41FB-84F1-5466AA071ADD}"/>
    <dgm:cxn modelId="{66D46402-EF7F-4CCB-91CD-262A1C66381B}" type="presOf" srcId="{A1F88AC0-27A9-41FB-84F1-5466AA071ADD}" destId="{EA8F60FB-6110-4859-AE23-E6A1080A5D7C}" srcOrd="0" destOrd="0" presId="urn:microsoft.com/office/officeart/2005/8/layout/cycle2"/>
    <dgm:cxn modelId="{230B39E4-C773-448A-A56A-686EAC2ABCEE}" type="presOf" srcId="{B2AEC05E-F129-4171-B91A-0E1E73B5C70C}" destId="{5653BD4D-C103-4233-984F-60A7FE533555}" srcOrd="0" destOrd="0" presId="urn:microsoft.com/office/officeart/2005/8/layout/cycle2"/>
    <dgm:cxn modelId="{661D20AD-CDEF-474C-908E-A51AF2474A9A}" type="presOf" srcId="{BE2A64AE-CD9D-4EDD-8F7B-AE54B03F9AF9}" destId="{BBB9C5E2-FF13-4FD6-A1A2-BE31D5DBB99F}" srcOrd="0" destOrd="0" presId="urn:microsoft.com/office/officeart/2005/8/layout/cycle2"/>
    <dgm:cxn modelId="{FE5E17AE-F638-4BC6-B128-F67D63FDAEB5}" type="presOf" srcId="{CD235F5D-82F1-4049-B012-AE169FB6A9FE}" destId="{D5FA4069-8185-4A4E-BC10-550C166729A3}" srcOrd="0" destOrd="0" presId="urn:microsoft.com/office/officeart/2005/8/layout/cycle2"/>
    <dgm:cxn modelId="{AFB37A06-E6A6-4F36-9DDE-4581FBB90C1C}" type="presOf" srcId="{435885DE-28C1-450D-9F06-57DE6C7DDC7D}" destId="{CF1D68CE-23CC-4865-89BB-622158D1F4E3}" srcOrd="0" destOrd="0" presId="urn:microsoft.com/office/officeart/2005/8/layout/cycle2"/>
    <dgm:cxn modelId="{746B2C35-483B-41A4-8C3A-9C8938697BA2}" type="presOf" srcId="{C1F9F0FC-3649-4B6E-97F6-671ABFB8B38C}" destId="{8B947D70-1B78-4464-9071-19DFB8CF04CC}" srcOrd="0" destOrd="0" presId="urn:microsoft.com/office/officeart/2005/8/layout/cycle2"/>
    <dgm:cxn modelId="{7D4BFB43-71F6-419C-958C-824DFFFBEE8B}" type="presOf" srcId="{B2AEC05E-F129-4171-B91A-0E1E73B5C70C}" destId="{DEA08468-3749-4143-90FA-EC2BF0E916D4}" srcOrd="1" destOrd="0" presId="urn:microsoft.com/office/officeart/2005/8/layout/cycle2"/>
    <dgm:cxn modelId="{C32A63C7-7A6F-4EAB-AB73-95BDBBF91022}" srcId="{435885DE-28C1-450D-9F06-57DE6C7DDC7D}" destId="{E9D338B7-9C47-4F1F-81CD-F1802E44D9B2}" srcOrd="2" destOrd="0" parTransId="{BCE74E1E-C688-4DEE-9209-522D0E3FD338}" sibTransId="{CD235F5D-82F1-4049-B012-AE169FB6A9FE}"/>
    <dgm:cxn modelId="{0208E280-FE4E-4429-B0D3-5D6CDECB812C}" type="presOf" srcId="{A1F88AC0-27A9-41FB-84F1-5466AA071ADD}" destId="{1D6EC190-4681-409A-A95D-419146EB0838}" srcOrd="1" destOrd="0" presId="urn:microsoft.com/office/officeart/2005/8/layout/cycle2"/>
    <dgm:cxn modelId="{D3DEF525-5697-4E77-ADD0-0D32086820CE}" srcId="{435885DE-28C1-450D-9F06-57DE6C7DDC7D}" destId="{C1F9F0FC-3649-4B6E-97F6-671ABFB8B38C}" srcOrd="0" destOrd="0" parTransId="{73FA9746-93ED-4A7B-BDC4-A9C1FD5DD810}" sibTransId="{B2AEC05E-F129-4171-B91A-0E1E73B5C70C}"/>
    <dgm:cxn modelId="{BB2E4419-0B39-4E21-BCE5-F147550FF5BD}" type="presOf" srcId="{CD235F5D-82F1-4049-B012-AE169FB6A9FE}" destId="{C0191AC3-6D49-47FF-A722-A964001521FA}" srcOrd="1" destOrd="0" presId="urn:microsoft.com/office/officeart/2005/8/layout/cycle2"/>
    <dgm:cxn modelId="{8928D3A8-754A-4EA9-B35A-D391E6A842F3}" type="presParOf" srcId="{CF1D68CE-23CC-4865-89BB-622158D1F4E3}" destId="{8B947D70-1B78-4464-9071-19DFB8CF04CC}" srcOrd="0" destOrd="0" presId="urn:microsoft.com/office/officeart/2005/8/layout/cycle2"/>
    <dgm:cxn modelId="{808D380D-2F38-4920-B992-00533E34CF98}" type="presParOf" srcId="{CF1D68CE-23CC-4865-89BB-622158D1F4E3}" destId="{5653BD4D-C103-4233-984F-60A7FE533555}" srcOrd="1" destOrd="0" presId="urn:microsoft.com/office/officeart/2005/8/layout/cycle2"/>
    <dgm:cxn modelId="{C01E21B2-CE0E-4E7F-87F1-7F6D65CB464E}" type="presParOf" srcId="{5653BD4D-C103-4233-984F-60A7FE533555}" destId="{DEA08468-3749-4143-90FA-EC2BF0E916D4}" srcOrd="0" destOrd="0" presId="urn:microsoft.com/office/officeart/2005/8/layout/cycle2"/>
    <dgm:cxn modelId="{33BE9334-C5B6-43CF-819B-89C0A2CF2030}" type="presParOf" srcId="{CF1D68CE-23CC-4865-89BB-622158D1F4E3}" destId="{BBB9C5E2-FF13-4FD6-A1A2-BE31D5DBB99F}" srcOrd="2" destOrd="0" presId="urn:microsoft.com/office/officeart/2005/8/layout/cycle2"/>
    <dgm:cxn modelId="{A4B37451-431D-48C6-BC6F-E8BE5D3A24A4}" type="presParOf" srcId="{CF1D68CE-23CC-4865-89BB-622158D1F4E3}" destId="{EA8F60FB-6110-4859-AE23-E6A1080A5D7C}" srcOrd="3" destOrd="0" presId="urn:microsoft.com/office/officeart/2005/8/layout/cycle2"/>
    <dgm:cxn modelId="{BDEA6C91-3A31-4D27-AB7A-5C733B2292A8}" type="presParOf" srcId="{EA8F60FB-6110-4859-AE23-E6A1080A5D7C}" destId="{1D6EC190-4681-409A-A95D-419146EB0838}" srcOrd="0" destOrd="0" presId="urn:microsoft.com/office/officeart/2005/8/layout/cycle2"/>
    <dgm:cxn modelId="{806DF154-05A5-48B1-A4B5-A31453D98889}" type="presParOf" srcId="{CF1D68CE-23CC-4865-89BB-622158D1F4E3}" destId="{B243A44E-4F14-4B82-8469-4A4C17DF9AFD}" srcOrd="4" destOrd="0" presId="urn:microsoft.com/office/officeart/2005/8/layout/cycle2"/>
    <dgm:cxn modelId="{3419A592-5699-41B6-A944-363AD767CF87}" type="presParOf" srcId="{CF1D68CE-23CC-4865-89BB-622158D1F4E3}" destId="{D5FA4069-8185-4A4E-BC10-550C166729A3}" srcOrd="5" destOrd="0" presId="urn:microsoft.com/office/officeart/2005/8/layout/cycle2"/>
    <dgm:cxn modelId="{3E9C5058-D605-4E93-9368-63A159F61851}" type="presParOf" srcId="{D5FA4069-8185-4A4E-BC10-550C166729A3}" destId="{C0191AC3-6D49-47FF-A722-A964001521F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B9A1F3-661A-46E5-A382-702C0D0362EE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DAE2C4B-1DE0-4244-B252-33D1F69174F8}">
      <dgm:prSet phldrT="[Text]"/>
      <dgm:spPr/>
      <dgm:t>
        <a:bodyPr/>
        <a:lstStyle/>
        <a:p>
          <a:r>
            <a:rPr lang="en-US" dirty="0" smtClean="0"/>
            <a:t>Benefits of the ACA</a:t>
          </a:r>
          <a:endParaRPr lang="en-US" dirty="0"/>
        </a:p>
      </dgm:t>
    </dgm:pt>
    <dgm:pt modelId="{D3C0FD67-C989-4267-B643-7D5093E3BDBF}" type="parTrans" cxnId="{FFBE3935-0DB5-4135-81DA-65CEA2F802F4}">
      <dgm:prSet/>
      <dgm:spPr/>
      <dgm:t>
        <a:bodyPr/>
        <a:lstStyle/>
        <a:p>
          <a:endParaRPr lang="en-US"/>
        </a:p>
      </dgm:t>
    </dgm:pt>
    <dgm:pt modelId="{2254A567-A5A9-4C32-93E2-19BF9016FC9A}" type="sibTrans" cxnId="{FFBE3935-0DB5-4135-81DA-65CEA2F802F4}">
      <dgm:prSet/>
      <dgm:spPr/>
      <dgm:t>
        <a:bodyPr/>
        <a:lstStyle/>
        <a:p>
          <a:endParaRPr lang="en-US"/>
        </a:p>
      </dgm:t>
    </dgm:pt>
    <dgm:pt modelId="{C99F2B92-A134-44D3-AD83-F0D0CEADD9E8}">
      <dgm:prSet phldrT="[Text]"/>
      <dgm:spPr/>
      <dgm:t>
        <a:bodyPr/>
        <a:lstStyle/>
        <a:p>
          <a:r>
            <a:rPr lang="en-US" dirty="0" smtClean="0"/>
            <a:t>Impact of repeal without replace</a:t>
          </a:r>
          <a:endParaRPr lang="en-US" dirty="0"/>
        </a:p>
      </dgm:t>
    </dgm:pt>
    <dgm:pt modelId="{74E023DA-3F70-4081-814C-465994474E81}" type="parTrans" cxnId="{EA53B6C5-9FC4-4E20-8422-F86714BC5C14}">
      <dgm:prSet/>
      <dgm:spPr/>
      <dgm:t>
        <a:bodyPr/>
        <a:lstStyle/>
        <a:p>
          <a:endParaRPr lang="en-US"/>
        </a:p>
      </dgm:t>
    </dgm:pt>
    <dgm:pt modelId="{8BF38BFD-3B9A-43B9-BCEE-27AA475A91F1}" type="sibTrans" cxnId="{EA53B6C5-9FC4-4E20-8422-F86714BC5C14}">
      <dgm:prSet/>
      <dgm:spPr/>
      <dgm:t>
        <a:bodyPr/>
        <a:lstStyle/>
        <a:p>
          <a:endParaRPr lang="en-US"/>
        </a:p>
      </dgm:t>
    </dgm:pt>
    <dgm:pt modelId="{5D61DAAC-41EE-4103-99B5-07CAC3F174AC}">
      <dgm:prSet phldrT="[Text]"/>
      <dgm:spPr/>
      <dgm:t>
        <a:bodyPr/>
        <a:lstStyle/>
        <a:p>
          <a:r>
            <a:rPr lang="en-US" smtClean="0"/>
            <a:t>Intent </a:t>
          </a:r>
          <a:r>
            <a:rPr lang="en-US" dirty="0" smtClean="0"/>
            <a:t>from policymakers to change health coverage</a:t>
          </a:r>
          <a:endParaRPr lang="en-US" dirty="0"/>
        </a:p>
      </dgm:t>
    </dgm:pt>
    <dgm:pt modelId="{5605105A-FB7C-46C0-92C8-5AC07B8D6C3A}" type="parTrans" cxnId="{6BDAF6B9-FBB8-4CF1-AD10-BE6C37287D7D}">
      <dgm:prSet/>
      <dgm:spPr/>
    </dgm:pt>
    <dgm:pt modelId="{42B700BA-3E38-41C3-AFD4-B76C71F17BD2}" type="sibTrans" cxnId="{6BDAF6B9-FBB8-4CF1-AD10-BE6C37287D7D}">
      <dgm:prSet/>
      <dgm:spPr/>
    </dgm:pt>
    <dgm:pt modelId="{AD4B3F85-E8B9-4E23-B6EC-6312E4CE2678}" type="pres">
      <dgm:prSet presAssocID="{F8B9A1F3-661A-46E5-A382-702C0D0362E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794C83-3E9C-4FB9-8B9E-9AA77664235E}" type="pres">
      <dgm:prSet presAssocID="{5DAE2C4B-1DE0-4244-B252-33D1F69174F8}" presName="parentLin" presStyleCnt="0"/>
      <dgm:spPr/>
      <dgm:t>
        <a:bodyPr/>
        <a:lstStyle/>
        <a:p>
          <a:endParaRPr lang="en-US"/>
        </a:p>
      </dgm:t>
    </dgm:pt>
    <dgm:pt modelId="{0A551F3D-D886-4083-98CF-D34BEFA675FC}" type="pres">
      <dgm:prSet presAssocID="{5DAE2C4B-1DE0-4244-B252-33D1F69174F8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6A69EBE-4E39-4B0D-BF86-8C5AE8BBC4E0}" type="pres">
      <dgm:prSet presAssocID="{5DAE2C4B-1DE0-4244-B252-33D1F69174F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61A045-4BE1-4C1B-83C6-65547478793B}" type="pres">
      <dgm:prSet presAssocID="{5DAE2C4B-1DE0-4244-B252-33D1F69174F8}" presName="negativeSpace" presStyleCnt="0"/>
      <dgm:spPr/>
      <dgm:t>
        <a:bodyPr/>
        <a:lstStyle/>
        <a:p>
          <a:endParaRPr lang="en-US"/>
        </a:p>
      </dgm:t>
    </dgm:pt>
    <dgm:pt modelId="{D6D0C6C0-CB6C-4784-B8D6-6832963D3578}" type="pres">
      <dgm:prSet presAssocID="{5DAE2C4B-1DE0-4244-B252-33D1F69174F8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11FC19-E125-47A8-9869-68C31FAC8311}" type="pres">
      <dgm:prSet presAssocID="{2254A567-A5A9-4C32-93E2-19BF9016FC9A}" presName="spaceBetweenRectangles" presStyleCnt="0"/>
      <dgm:spPr/>
      <dgm:t>
        <a:bodyPr/>
        <a:lstStyle/>
        <a:p>
          <a:endParaRPr lang="en-US"/>
        </a:p>
      </dgm:t>
    </dgm:pt>
    <dgm:pt modelId="{8BEBE342-C0B3-430F-AF24-298F811612DD}" type="pres">
      <dgm:prSet presAssocID="{5D61DAAC-41EE-4103-99B5-07CAC3F174AC}" presName="parentLin" presStyleCnt="0"/>
      <dgm:spPr/>
    </dgm:pt>
    <dgm:pt modelId="{F9DDE422-23C7-4805-AFD8-2F1F776C41A5}" type="pres">
      <dgm:prSet presAssocID="{5D61DAAC-41EE-4103-99B5-07CAC3F174A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26EC615-A8FC-4E23-A075-D60DCCC91335}" type="pres">
      <dgm:prSet presAssocID="{5D61DAAC-41EE-4103-99B5-07CAC3F174A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45A61-06A2-46E4-BAFB-27D2FCCE30FC}" type="pres">
      <dgm:prSet presAssocID="{5D61DAAC-41EE-4103-99B5-07CAC3F174AC}" presName="negativeSpace" presStyleCnt="0"/>
      <dgm:spPr/>
    </dgm:pt>
    <dgm:pt modelId="{AF2B070E-8180-41AB-A786-909A78B1CB79}" type="pres">
      <dgm:prSet presAssocID="{5D61DAAC-41EE-4103-99B5-07CAC3F174AC}" presName="childText" presStyleLbl="conFgAcc1" presStyleIdx="1" presStyleCnt="3">
        <dgm:presLayoutVars>
          <dgm:bulletEnabled val="1"/>
        </dgm:presLayoutVars>
      </dgm:prSet>
      <dgm:spPr/>
    </dgm:pt>
    <dgm:pt modelId="{55142832-3E29-4183-8405-6EF930E131CA}" type="pres">
      <dgm:prSet presAssocID="{42B700BA-3E38-41C3-AFD4-B76C71F17BD2}" presName="spaceBetweenRectangles" presStyleCnt="0"/>
      <dgm:spPr/>
    </dgm:pt>
    <dgm:pt modelId="{512A695C-CB9B-45EB-9260-6EFE3DD71906}" type="pres">
      <dgm:prSet presAssocID="{C99F2B92-A134-44D3-AD83-F0D0CEADD9E8}" presName="parentLin" presStyleCnt="0"/>
      <dgm:spPr/>
      <dgm:t>
        <a:bodyPr/>
        <a:lstStyle/>
        <a:p>
          <a:endParaRPr lang="en-US"/>
        </a:p>
      </dgm:t>
    </dgm:pt>
    <dgm:pt modelId="{9CF8EFBE-03A4-42D9-BE3E-810FB075B586}" type="pres">
      <dgm:prSet presAssocID="{C99F2B92-A134-44D3-AD83-F0D0CEADD9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0584311C-7540-4D7B-9C94-FDF7200658B5}" type="pres">
      <dgm:prSet presAssocID="{C99F2B92-A134-44D3-AD83-F0D0CEADD9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8A186-A96A-4A74-9EE8-AAD155D7749D}" type="pres">
      <dgm:prSet presAssocID="{C99F2B92-A134-44D3-AD83-F0D0CEADD9E8}" presName="negativeSpace" presStyleCnt="0"/>
      <dgm:spPr/>
      <dgm:t>
        <a:bodyPr/>
        <a:lstStyle/>
        <a:p>
          <a:endParaRPr lang="en-US"/>
        </a:p>
      </dgm:t>
    </dgm:pt>
    <dgm:pt modelId="{447CE57A-BA23-4B05-93DA-9C2A6425807A}" type="pres">
      <dgm:prSet presAssocID="{C99F2B92-A134-44D3-AD83-F0D0CEADD9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10E9E0-3888-4D47-B94C-C16C9EB18B96}" type="presOf" srcId="{5D61DAAC-41EE-4103-99B5-07CAC3F174AC}" destId="{126EC615-A8FC-4E23-A075-D60DCCC91335}" srcOrd="1" destOrd="0" presId="urn:microsoft.com/office/officeart/2005/8/layout/list1"/>
    <dgm:cxn modelId="{6BDAF6B9-FBB8-4CF1-AD10-BE6C37287D7D}" srcId="{F8B9A1F3-661A-46E5-A382-702C0D0362EE}" destId="{5D61DAAC-41EE-4103-99B5-07CAC3F174AC}" srcOrd="1" destOrd="0" parTransId="{5605105A-FB7C-46C0-92C8-5AC07B8D6C3A}" sibTransId="{42B700BA-3E38-41C3-AFD4-B76C71F17BD2}"/>
    <dgm:cxn modelId="{EA53B6C5-9FC4-4E20-8422-F86714BC5C14}" srcId="{F8B9A1F3-661A-46E5-A382-702C0D0362EE}" destId="{C99F2B92-A134-44D3-AD83-F0D0CEADD9E8}" srcOrd="2" destOrd="0" parTransId="{74E023DA-3F70-4081-814C-465994474E81}" sibTransId="{8BF38BFD-3B9A-43B9-BCEE-27AA475A91F1}"/>
    <dgm:cxn modelId="{5B0E34BC-C9C5-47D3-BFCB-3E4CD50B0AEE}" type="presOf" srcId="{F8B9A1F3-661A-46E5-A382-702C0D0362EE}" destId="{AD4B3F85-E8B9-4E23-B6EC-6312E4CE2678}" srcOrd="0" destOrd="0" presId="urn:microsoft.com/office/officeart/2005/8/layout/list1"/>
    <dgm:cxn modelId="{6CFF4223-F223-48A7-A39C-3053F66819AC}" type="presOf" srcId="{C99F2B92-A134-44D3-AD83-F0D0CEADD9E8}" destId="{9CF8EFBE-03A4-42D9-BE3E-810FB075B586}" srcOrd="0" destOrd="0" presId="urn:microsoft.com/office/officeart/2005/8/layout/list1"/>
    <dgm:cxn modelId="{15717DC8-7C45-4F71-8209-64DACE71E6DD}" type="presOf" srcId="{C99F2B92-A134-44D3-AD83-F0D0CEADD9E8}" destId="{0584311C-7540-4D7B-9C94-FDF7200658B5}" srcOrd="1" destOrd="0" presId="urn:microsoft.com/office/officeart/2005/8/layout/list1"/>
    <dgm:cxn modelId="{595A9096-5718-4D88-A460-F7D84D5795FE}" type="presOf" srcId="{5DAE2C4B-1DE0-4244-B252-33D1F69174F8}" destId="{16A69EBE-4E39-4B0D-BF86-8C5AE8BBC4E0}" srcOrd="1" destOrd="0" presId="urn:microsoft.com/office/officeart/2005/8/layout/list1"/>
    <dgm:cxn modelId="{65989CF0-F92F-43BF-89BC-D86CF2AE799B}" type="presOf" srcId="{5D61DAAC-41EE-4103-99B5-07CAC3F174AC}" destId="{F9DDE422-23C7-4805-AFD8-2F1F776C41A5}" srcOrd="0" destOrd="0" presId="urn:microsoft.com/office/officeart/2005/8/layout/list1"/>
    <dgm:cxn modelId="{3A5DFFA3-383F-4219-9AC3-9FB20485E99A}" type="presOf" srcId="{5DAE2C4B-1DE0-4244-B252-33D1F69174F8}" destId="{0A551F3D-D886-4083-98CF-D34BEFA675FC}" srcOrd="0" destOrd="0" presId="urn:microsoft.com/office/officeart/2005/8/layout/list1"/>
    <dgm:cxn modelId="{FFBE3935-0DB5-4135-81DA-65CEA2F802F4}" srcId="{F8B9A1F3-661A-46E5-A382-702C0D0362EE}" destId="{5DAE2C4B-1DE0-4244-B252-33D1F69174F8}" srcOrd="0" destOrd="0" parTransId="{D3C0FD67-C989-4267-B643-7D5093E3BDBF}" sibTransId="{2254A567-A5A9-4C32-93E2-19BF9016FC9A}"/>
    <dgm:cxn modelId="{759DCCF8-B3E8-48F3-B1B8-3F18D07A0BF5}" type="presParOf" srcId="{AD4B3F85-E8B9-4E23-B6EC-6312E4CE2678}" destId="{88794C83-3E9C-4FB9-8B9E-9AA77664235E}" srcOrd="0" destOrd="0" presId="urn:microsoft.com/office/officeart/2005/8/layout/list1"/>
    <dgm:cxn modelId="{ACF392E6-1643-4900-97D2-84D79368A978}" type="presParOf" srcId="{88794C83-3E9C-4FB9-8B9E-9AA77664235E}" destId="{0A551F3D-D886-4083-98CF-D34BEFA675FC}" srcOrd="0" destOrd="0" presId="urn:microsoft.com/office/officeart/2005/8/layout/list1"/>
    <dgm:cxn modelId="{567AFC2E-F008-4B39-88AD-C03A3D9C997F}" type="presParOf" srcId="{88794C83-3E9C-4FB9-8B9E-9AA77664235E}" destId="{16A69EBE-4E39-4B0D-BF86-8C5AE8BBC4E0}" srcOrd="1" destOrd="0" presId="urn:microsoft.com/office/officeart/2005/8/layout/list1"/>
    <dgm:cxn modelId="{F8AA6B40-5B64-4888-9784-D37DBE3B5BC6}" type="presParOf" srcId="{AD4B3F85-E8B9-4E23-B6EC-6312E4CE2678}" destId="{BD61A045-4BE1-4C1B-83C6-65547478793B}" srcOrd="1" destOrd="0" presId="urn:microsoft.com/office/officeart/2005/8/layout/list1"/>
    <dgm:cxn modelId="{AE515C7B-AAB9-449C-9AF1-A22188269118}" type="presParOf" srcId="{AD4B3F85-E8B9-4E23-B6EC-6312E4CE2678}" destId="{D6D0C6C0-CB6C-4784-B8D6-6832963D3578}" srcOrd="2" destOrd="0" presId="urn:microsoft.com/office/officeart/2005/8/layout/list1"/>
    <dgm:cxn modelId="{DF6CDB6F-55CF-4C34-AFDD-A63580A7638F}" type="presParOf" srcId="{AD4B3F85-E8B9-4E23-B6EC-6312E4CE2678}" destId="{D111FC19-E125-47A8-9869-68C31FAC8311}" srcOrd="3" destOrd="0" presId="urn:microsoft.com/office/officeart/2005/8/layout/list1"/>
    <dgm:cxn modelId="{75005EC9-9D50-4C75-B248-7062DF031625}" type="presParOf" srcId="{AD4B3F85-E8B9-4E23-B6EC-6312E4CE2678}" destId="{8BEBE342-C0B3-430F-AF24-298F811612DD}" srcOrd="4" destOrd="0" presId="urn:microsoft.com/office/officeart/2005/8/layout/list1"/>
    <dgm:cxn modelId="{F8CD1B8F-C0BF-4BE5-ABD8-18AD394F8292}" type="presParOf" srcId="{8BEBE342-C0B3-430F-AF24-298F811612DD}" destId="{F9DDE422-23C7-4805-AFD8-2F1F776C41A5}" srcOrd="0" destOrd="0" presId="urn:microsoft.com/office/officeart/2005/8/layout/list1"/>
    <dgm:cxn modelId="{E26EA37D-CDAA-42E5-A88E-40DB96944F02}" type="presParOf" srcId="{8BEBE342-C0B3-430F-AF24-298F811612DD}" destId="{126EC615-A8FC-4E23-A075-D60DCCC91335}" srcOrd="1" destOrd="0" presId="urn:microsoft.com/office/officeart/2005/8/layout/list1"/>
    <dgm:cxn modelId="{DBF7FA62-2914-4919-B63C-790292763EA6}" type="presParOf" srcId="{AD4B3F85-E8B9-4E23-B6EC-6312E4CE2678}" destId="{F0F45A61-06A2-46E4-BAFB-27D2FCCE30FC}" srcOrd="5" destOrd="0" presId="urn:microsoft.com/office/officeart/2005/8/layout/list1"/>
    <dgm:cxn modelId="{00E66B28-7D0C-4763-81FC-044A2FF53302}" type="presParOf" srcId="{AD4B3F85-E8B9-4E23-B6EC-6312E4CE2678}" destId="{AF2B070E-8180-41AB-A786-909A78B1CB79}" srcOrd="6" destOrd="0" presId="urn:microsoft.com/office/officeart/2005/8/layout/list1"/>
    <dgm:cxn modelId="{5D4FDDA9-5976-4A18-B961-C5989A9EA4BC}" type="presParOf" srcId="{AD4B3F85-E8B9-4E23-B6EC-6312E4CE2678}" destId="{55142832-3E29-4183-8405-6EF930E131CA}" srcOrd="7" destOrd="0" presId="urn:microsoft.com/office/officeart/2005/8/layout/list1"/>
    <dgm:cxn modelId="{66ABF7B8-02F4-4F36-A749-322B98CA2D10}" type="presParOf" srcId="{AD4B3F85-E8B9-4E23-B6EC-6312E4CE2678}" destId="{512A695C-CB9B-45EB-9260-6EFE3DD71906}" srcOrd="8" destOrd="0" presId="urn:microsoft.com/office/officeart/2005/8/layout/list1"/>
    <dgm:cxn modelId="{CBF39F5F-55FB-4BD6-BDEF-040A66E01959}" type="presParOf" srcId="{512A695C-CB9B-45EB-9260-6EFE3DD71906}" destId="{9CF8EFBE-03A4-42D9-BE3E-810FB075B586}" srcOrd="0" destOrd="0" presId="urn:microsoft.com/office/officeart/2005/8/layout/list1"/>
    <dgm:cxn modelId="{424C32AB-A77F-4A14-81F6-EEB9995BF59E}" type="presParOf" srcId="{512A695C-CB9B-45EB-9260-6EFE3DD71906}" destId="{0584311C-7540-4D7B-9C94-FDF7200658B5}" srcOrd="1" destOrd="0" presId="urn:microsoft.com/office/officeart/2005/8/layout/list1"/>
    <dgm:cxn modelId="{3F29547F-DA12-4EA4-801A-676B37A87D43}" type="presParOf" srcId="{AD4B3F85-E8B9-4E23-B6EC-6312E4CE2678}" destId="{72E8A186-A96A-4A74-9EE8-AAD155D7749D}" srcOrd="9" destOrd="0" presId="urn:microsoft.com/office/officeart/2005/8/layout/list1"/>
    <dgm:cxn modelId="{91CB4A33-F61F-4AA7-B0D3-1724BA049933}" type="presParOf" srcId="{AD4B3F85-E8B9-4E23-B6EC-6312E4CE2678}" destId="{447CE57A-BA23-4B05-93DA-9C2A6425807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1794E2-1067-48B7-B218-86DC6BD4A4F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BCBA8753-8422-42FB-AD83-B279FA302380}">
      <dgm:prSet phldrT="[Text]"/>
      <dgm:spPr/>
      <dgm:t>
        <a:bodyPr/>
        <a:lstStyle/>
        <a:p>
          <a:r>
            <a:rPr lang="en-US" dirty="0" smtClean="0"/>
            <a:t>Modeled after partial repeal through reconciliation </a:t>
          </a:r>
          <a:endParaRPr lang="en-US" dirty="0"/>
        </a:p>
      </dgm:t>
    </dgm:pt>
    <dgm:pt modelId="{D63A5A2B-A9AD-44CB-B4F6-10B5D90D63A3}" type="parTrans" cxnId="{62DFC76F-D267-4339-8ED6-A3A917B1D1B4}">
      <dgm:prSet/>
      <dgm:spPr/>
      <dgm:t>
        <a:bodyPr/>
        <a:lstStyle/>
        <a:p>
          <a:endParaRPr lang="en-US"/>
        </a:p>
      </dgm:t>
    </dgm:pt>
    <dgm:pt modelId="{EEF4C087-631C-45ED-AD03-1522E091FF37}" type="sibTrans" cxnId="{62DFC76F-D267-4339-8ED6-A3A917B1D1B4}">
      <dgm:prSet/>
      <dgm:spPr/>
      <dgm:t>
        <a:bodyPr/>
        <a:lstStyle/>
        <a:p>
          <a:endParaRPr lang="en-US"/>
        </a:p>
      </dgm:t>
    </dgm:pt>
    <dgm:pt modelId="{09105D6F-8B0C-4055-ACEF-365B1E3B23DA}">
      <dgm:prSet phldrT="[Text]"/>
      <dgm:spPr/>
      <dgm:t>
        <a:bodyPr/>
        <a:lstStyle/>
        <a:p>
          <a:r>
            <a:rPr lang="en-US" dirty="0" smtClean="0"/>
            <a:t>Focuses largely on effect in 2019</a:t>
          </a:r>
          <a:endParaRPr lang="en-US" dirty="0"/>
        </a:p>
      </dgm:t>
    </dgm:pt>
    <dgm:pt modelId="{4DC11FCC-2811-4BB0-B2F4-0B546FD803EE}" type="parTrans" cxnId="{25012C3D-2B25-4806-833D-C88A630BA686}">
      <dgm:prSet/>
      <dgm:spPr/>
      <dgm:t>
        <a:bodyPr/>
        <a:lstStyle/>
        <a:p>
          <a:endParaRPr lang="en-US"/>
        </a:p>
      </dgm:t>
    </dgm:pt>
    <dgm:pt modelId="{5605E38C-1255-491F-95FB-5B0BD0F23960}" type="sibTrans" cxnId="{25012C3D-2B25-4806-833D-C88A630BA686}">
      <dgm:prSet/>
      <dgm:spPr/>
      <dgm:t>
        <a:bodyPr/>
        <a:lstStyle/>
        <a:p>
          <a:endParaRPr lang="en-US"/>
        </a:p>
      </dgm:t>
    </dgm:pt>
    <dgm:pt modelId="{38C9581D-7BA9-4AF3-B377-DD856C114395}" type="pres">
      <dgm:prSet presAssocID="{1B1794E2-1067-48B7-B218-86DC6BD4A4FA}" presName="Name0" presStyleCnt="0">
        <dgm:presLayoutVars>
          <dgm:dir/>
          <dgm:resizeHandles val="exact"/>
        </dgm:presLayoutVars>
      </dgm:prSet>
      <dgm:spPr/>
    </dgm:pt>
    <dgm:pt modelId="{15FEADBF-69D1-4217-9E4A-338A9F40F25D}" type="pres">
      <dgm:prSet presAssocID="{1B1794E2-1067-48B7-B218-86DC6BD4A4FA}" presName="bkgdShp" presStyleLbl="alignAccFollowNode1" presStyleIdx="0" presStyleCnt="1"/>
      <dgm:spPr/>
    </dgm:pt>
    <dgm:pt modelId="{72AE1B1D-9678-4B88-91CF-A50C07F82A7A}" type="pres">
      <dgm:prSet presAssocID="{1B1794E2-1067-48B7-B218-86DC6BD4A4FA}" presName="linComp" presStyleCnt="0"/>
      <dgm:spPr/>
    </dgm:pt>
    <dgm:pt modelId="{18500321-FE26-4239-9524-B4293B83CB7A}" type="pres">
      <dgm:prSet presAssocID="{BCBA8753-8422-42FB-AD83-B279FA302380}" presName="compNode" presStyleCnt="0"/>
      <dgm:spPr/>
    </dgm:pt>
    <dgm:pt modelId="{D088D68C-5756-41E1-A139-950F79F1F44E}" type="pres">
      <dgm:prSet presAssocID="{BCBA8753-8422-42FB-AD83-B279FA3023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148EC-45F9-4F28-BD10-BB0D1656C9F3}" type="pres">
      <dgm:prSet presAssocID="{BCBA8753-8422-42FB-AD83-B279FA302380}" presName="invisiNode" presStyleLbl="node1" presStyleIdx="0" presStyleCnt="2"/>
      <dgm:spPr/>
    </dgm:pt>
    <dgm:pt modelId="{6D924053-DF30-477E-A782-8ECFAFBA67A7}" type="pres">
      <dgm:prSet presAssocID="{BCBA8753-8422-42FB-AD83-B279FA302380}" presName="imagNode" presStyleLbl="fgImgPlace1" presStyleIdx="0" presStyleCnt="2" custScaleY="12931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0C2CBCA-D544-4E8A-AE8C-A0BD03029711}" type="pres">
      <dgm:prSet presAssocID="{EEF4C087-631C-45ED-AD03-1522E091FF3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8B23C03-0543-4AC6-BCC4-A23EC6EE0E06}" type="pres">
      <dgm:prSet presAssocID="{09105D6F-8B0C-4055-ACEF-365B1E3B23DA}" presName="compNode" presStyleCnt="0"/>
      <dgm:spPr/>
    </dgm:pt>
    <dgm:pt modelId="{047F3B79-8180-4F4C-8D7F-3A1AE0F917F4}" type="pres">
      <dgm:prSet presAssocID="{09105D6F-8B0C-4055-ACEF-365B1E3B23D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2891BF-12C7-40A3-80D1-A569745953E7}" type="pres">
      <dgm:prSet presAssocID="{09105D6F-8B0C-4055-ACEF-365B1E3B23DA}" presName="invisiNode" presStyleLbl="node1" presStyleIdx="1" presStyleCnt="2"/>
      <dgm:spPr/>
    </dgm:pt>
    <dgm:pt modelId="{3AED0876-F3C4-4818-9840-8811D0C836BE}" type="pres">
      <dgm:prSet presAssocID="{09105D6F-8B0C-4055-ACEF-365B1E3B23DA}" presName="imagNode" presStyleLbl="fgImgPlace1" presStyleIdx="1" presStyleCnt="2" custScaleY="12806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3A2BDE1-1F6B-4656-BF47-8C60D932B6FC}" type="presOf" srcId="{BCBA8753-8422-42FB-AD83-B279FA302380}" destId="{D088D68C-5756-41E1-A139-950F79F1F44E}" srcOrd="0" destOrd="0" presId="urn:microsoft.com/office/officeart/2005/8/layout/pList2"/>
    <dgm:cxn modelId="{9A53CD2F-E3BB-4FFF-8EDC-D93ED5E08D20}" type="presOf" srcId="{1B1794E2-1067-48B7-B218-86DC6BD4A4FA}" destId="{38C9581D-7BA9-4AF3-B377-DD856C114395}" srcOrd="0" destOrd="0" presId="urn:microsoft.com/office/officeart/2005/8/layout/pList2"/>
    <dgm:cxn modelId="{F08CF509-B3FF-4E4F-9B30-B053896F42F7}" type="presOf" srcId="{EEF4C087-631C-45ED-AD03-1522E091FF37}" destId="{40C2CBCA-D544-4E8A-AE8C-A0BD03029711}" srcOrd="0" destOrd="0" presId="urn:microsoft.com/office/officeart/2005/8/layout/pList2"/>
    <dgm:cxn modelId="{62DFC76F-D267-4339-8ED6-A3A917B1D1B4}" srcId="{1B1794E2-1067-48B7-B218-86DC6BD4A4FA}" destId="{BCBA8753-8422-42FB-AD83-B279FA302380}" srcOrd="0" destOrd="0" parTransId="{D63A5A2B-A9AD-44CB-B4F6-10B5D90D63A3}" sibTransId="{EEF4C087-631C-45ED-AD03-1522E091FF37}"/>
    <dgm:cxn modelId="{25012C3D-2B25-4806-833D-C88A630BA686}" srcId="{1B1794E2-1067-48B7-B218-86DC6BD4A4FA}" destId="{09105D6F-8B0C-4055-ACEF-365B1E3B23DA}" srcOrd="1" destOrd="0" parTransId="{4DC11FCC-2811-4BB0-B2F4-0B546FD803EE}" sibTransId="{5605E38C-1255-491F-95FB-5B0BD0F23960}"/>
    <dgm:cxn modelId="{8E08003E-6B0B-4F57-9EBE-9D560552D504}" type="presOf" srcId="{09105D6F-8B0C-4055-ACEF-365B1E3B23DA}" destId="{047F3B79-8180-4F4C-8D7F-3A1AE0F917F4}" srcOrd="0" destOrd="0" presId="urn:microsoft.com/office/officeart/2005/8/layout/pList2"/>
    <dgm:cxn modelId="{F4FD29F3-DD67-420F-93A9-247146A56B1B}" type="presParOf" srcId="{38C9581D-7BA9-4AF3-B377-DD856C114395}" destId="{15FEADBF-69D1-4217-9E4A-338A9F40F25D}" srcOrd="0" destOrd="0" presId="urn:microsoft.com/office/officeart/2005/8/layout/pList2"/>
    <dgm:cxn modelId="{681083F1-FDB0-4BBF-AC69-876B37F916A6}" type="presParOf" srcId="{38C9581D-7BA9-4AF3-B377-DD856C114395}" destId="{72AE1B1D-9678-4B88-91CF-A50C07F82A7A}" srcOrd="1" destOrd="0" presId="urn:microsoft.com/office/officeart/2005/8/layout/pList2"/>
    <dgm:cxn modelId="{F43E999E-11A8-4FCB-B242-2C0AB02C6F84}" type="presParOf" srcId="{72AE1B1D-9678-4B88-91CF-A50C07F82A7A}" destId="{18500321-FE26-4239-9524-B4293B83CB7A}" srcOrd="0" destOrd="0" presId="urn:microsoft.com/office/officeart/2005/8/layout/pList2"/>
    <dgm:cxn modelId="{EFE08069-318C-41C7-942F-C0FD184C2CD7}" type="presParOf" srcId="{18500321-FE26-4239-9524-B4293B83CB7A}" destId="{D088D68C-5756-41E1-A139-950F79F1F44E}" srcOrd="0" destOrd="0" presId="urn:microsoft.com/office/officeart/2005/8/layout/pList2"/>
    <dgm:cxn modelId="{5AE3D6C0-3034-47A1-BE53-1A87171DC0A9}" type="presParOf" srcId="{18500321-FE26-4239-9524-B4293B83CB7A}" destId="{277148EC-45F9-4F28-BD10-BB0D1656C9F3}" srcOrd="1" destOrd="0" presId="urn:microsoft.com/office/officeart/2005/8/layout/pList2"/>
    <dgm:cxn modelId="{647DA2BA-EEC1-4A21-9CC4-9B679F6B941F}" type="presParOf" srcId="{18500321-FE26-4239-9524-B4293B83CB7A}" destId="{6D924053-DF30-477E-A782-8ECFAFBA67A7}" srcOrd="2" destOrd="0" presId="urn:microsoft.com/office/officeart/2005/8/layout/pList2"/>
    <dgm:cxn modelId="{2CA491CE-4269-4AC4-8F0F-B2772C7B35D1}" type="presParOf" srcId="{72AE1B1D-9678-4B88-91CF-A50C07F82A7A}" destId="{40C2CBCA-D544-4E8A-AE8C-A0BD03029711}" srcOrd="1" destOrd="0" presId="urn:microsoft.com/office/officeart/2005/8/layout/pList2"/>
    <dgm:cxn modelId="{A585A3A4-E6D9-4119-834F-D1E7A702FFBE}" type="presParOf" srcId="{72AE1B1D-9678-4B88-91CF-A50C07F82A7A}" destId="{B8B23C03-0543-4AC6-BCC4-A23EC6EE0E06}" srcOrd="2" destOrd="0" presId="urn:microsoft.com/office/officeart/2005/8/layout/pList2"/>
    <dgm:cxn modelId="{60535FFF-4DF8-40EB-A6F9-F5077CFCA5A4}" type="presParOf" srcId="{B8B23C03-0543-4AC6-BCC4-A23EC6EE0E06}" destId="{047F3B79-8180-4F4C-8D7F-3A1AE0F917F4}" srcOrd="0" destOrd="0" presId="urn:microsoft.com/office/officeart/2005/8/layout/pList2"/>
    <dgm:cxn modelId="{C795DFF2-E959-4865-97DD-78B13B66DB45}" type="presParOf" srcId="{B8B23C03-0543-4AC6-BCC4-A23EC6EE0E06}" destId="{A12891BF-12C7-40A3-80D1-A569745953E7}" srcOrd="1" destOrd="0" presId="urn:microsoft.com/office/officeart/2005/8/layout/pList2"/>
    <dgm:cxn modelId="{80D9AA53-6811-48D1-BA3F-59BBA3F6E203}" type="presParOf" srcId="{B8B23C03-0543-4AC6-BCC4-A23EC6EE0E06}" destId="{3AED0876-F3C4-4818-9840-8811D0C836B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16DD2E-A4D3-48EA-B829-6CFB9614C741}" type="doc">
      <dgm:prSet loTypeId="urn:microsoft.com/office/officeart/2005/8/layout/p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9772BCB-0BC2-49C2-A0EA-88F5A770D3EE}">
      <dgm:prSet phldrT="[Text]"/>
      <dgm:spPr/>
      <dgm:t>
        <a:bodyPr/>
        <a:lstStyle/>
        <a:p>
          <a:r>
            <a:rPr lang="en-US" dirty="0" smtClean="0"/>
            <a:t>What is the exact timing the process?</a:t>
          </a:r>
          <a:endParaRPr lang="en-US" dirty="0"/>
        </a:p>
      </dgm:t>
    </dgm:pt>
    <dgm:pt modelId="{14DE629D-A825-40BE-8877-CE9801417B39}" type="parTrans" cxnId="{22CEF10C-0F4F-4968-8A75-DB1D76F71A0A}">
      <dgm:prSet/>
      <dgm:spPr/>
      <dgm:t>
        <a:bodyPr/>
        <a:lstStyle/>
        <a:p>
          <a:endParaRPr lang="en-US"/>
        </a:p>
      </dgm:t>
    </dgm:pt>
    <dgm:pt modelId="{0DC7747D-8DEF-401F-A16D-D0FD3423B687}" type="sibTrans" cxnId="{22CEF10C-0F4F-4968-8A75-DB1D76F71A0A}">
      <dgm:prSet/>
      <dgm:spPr/>
      <dgm:t>
        <a:bodyPr/>
        <a:lstStyle/>
        <a:p>
          <a:endParaRPr lang="en-US"/>
        </a:p>
      </dgm:t>
    </dgm:pt>
    <dgm:pt modelId="{86317767-458D-4BDD-AA91-EFDC014EDF7B}">
      <dgm:prSet phldrT="[Text]"/>
      <dgm:spPr/>
      <dgm:t>
        <a:bodyPr/>
        <a:lstStyle/>
        <a:p>
          <a:r>
            <a:rPr lang="en-US" dirty="0" smtClean="0"/>
            <a:t>Will repeal and replace happen at the same time?</a:t>
          </a:r>
          <a:endParaRPr lang="en-US" dirty="0"/>
        </a:p>
      </dgm:t>
    </dgm:pt>
    <dgm:pt modelId="{4C602058-9E52-416F-9556-5D51E9A46488}" type="parTrans" cxnId="{56CA35B4-11C8-4270-B928-C6C44F855326}">
      <dgm:prSet/>
      <dgm:spPr/>
      <dgm:t>
        <a:bodyPr/>
        <a:lstStyle/>
        <a:p>
          <a:endParaRPr lang="en-US"/>
        </a:p>
      </dgm:t>
    </dgm:pt>
    <dgm:pt modelId="{8ADEB5DD-38AE-4DC6-862B-F131179B9BC1}" type="sibTrans" cxnId="{56CA35B4-11C8-4270-B928-C6C44F855326}">
      <dgm:prSet/>
      <dgm:spPr/>
      <dgm:t>
        <a:bodyPr/>
        <a:lstStyle/>
        <a:p>
          <a:endParaRPr lang="en-US"/>
        </a:p>
      </dgm:t>
    </dgm:pt>
    <dgm:pt modelId="{A80016E3-108B-4E7F-B9F0-3747A3BFA82C}">
      <dgm:prSet phldrT="[Text]"/>
      <dgm:spPr/>
      <dgm:t>
        <a:bodyPr/>
        <a:lstStyle/>
        <a:p>
          <a:r>
            <a:rPr lang="en-US" dirty="0" smtClean="0"/>
            <a:t>What will be included in a replacement plan?</a:t>
          </a:r>
          <a:endParaRPr lang="en-US" dirty="0"/>
        </a:p>
      </dgm:t>
    </dgm:pt>
    <dgm:pt modelId="{684EDF5A-C65D-4A50-9240-2736A25B15DC}" type="parTrans" cxnId="{7CA4DACE-E279-4985-A2AF-469587208ABC}">
      <dgm:prSet/>
      <dgm:spPr/>
      <dgm:t>
        <a:bodyPr/>
        <a:lstStyle/>
        <a:p>
          <a:endParaRPr lang="en-US"/>
        </a:p>
      </dgm:t>
    </dgm:pt>
    <dgm:pt modelId="{2A41FBCF-D7B3-4EF3-B086-46F3E87058F7}" type="sibTrans" cxnId="{7CA4DACE-E279-4985-A2AF-469587208ABC}">
      <dgm:prSet/>
      <dgm:spPr/>
      <dgm:t>
        <a:bodyPr/>
        <a:lstStyle/>
        <a:p>
          <a:endParaRPr lang="en-US"/>
        </a:p>
      </dgm:t>
    </dgm:pt>
    <dgm:pt modelId="{DE064659-AE6E-4E6F-872D-31451BFBB6DB}">
      <dgm:prSet/>
      <dgm:spPr/>
      <dgm:t>
        <a:bodyPr/>
        <a:lstStyle/>
        <a:p>
          <a:r>
            <a:rPr lang="en-US" dirty="0" smtClean="0"/>
            <a:t>When will people be affected? </a:t>
          </a:r>
          <a:endParaRPr lang="en-US" dirty="0"/>
        </a:p>
      </dgm:t>
    </dgm:pt>
    <dgm:pt modelId="{A7C09C39-4B7C-4B47-97DB-F437F190A9CD}" type="parTrans" cxnId="{B715EBC1-512E-4A0B-B137-1184D59BCB14}">
      <dgm:prSet/>
      <dgm:spPr/>
      <dgm:t>
        <a:bodyPr/>
        <a:lstStyle/>
        <a:p>
          <a:endParaRPr lang="en-US"/>
        </a:p>
      </dgm:t>
    </dgm:pt>
    <dgm:pt modelId="{D37BA874-CE3C-469B-B059-39A158FBD90E}" type="sibTrans" cxnId="{B715EBC1-512E-4A0B-B137-1184D59BCB14}">
      <dgm:prSet/>
      <dgm:spPr/>
      <dgm:t>
        <a:bodyPr/>
        <a:lstStyle/>
        <a:p>
          <a:endParaRPr lang="en-US"/>
        </a:p>
      </dgm:t>
    </dgm:pt>
    <dgm:pt modelId="{68D018E3-98D1-4248-A720-CFA188743EA1}">
      <dgm:prSet/>
      <dgm:spPr/>
      <dgm:t>
        <a:bodyPr/>
        <a:lstStyle/>
        <a:p>
          <a:r>
            <a:rPr lang="en-US" dirty="0" smtClean="0"/>
            <a:t>What is the immediate effect on the market? </a:t>
          </a:r>
          <a:endParaRPr lang="en-US" dirty="0"/>
        </a:p>
      </dgm:t>
    </dgm:pt>
    <dgm:pt modelId="{C1182091-3D26-4C63-A1DE-123E7F29CDC7}" type="parTrans" cxnId="{8F70AB42-114E-4ED1-ABE8-6D1311366D6A}">
      <dgm:prSet/>
      <dgm:spPr/>
      <dgm:t>
        <a:bodyPr/>
        <a:lstStyle/>
        <a:p>
          <a:endParaRPr lang="en-US"/>
        </a:p>
      </dgm:t>
    </dgm:pt>
    <dgm:pt modelId="{F3E51BD6-0BA7-4D4D-ADD7-3CCFB7B82BAC}" type="sibTrans" cxnId="{8F70AB42-114E-4ED1-ABE8-6D1311366D6A}">
      <dgm:prSet/>
      <dgm:spPr/>
      <dgm:t>
        <a:bodyPr/>
        <a:lstStyle/>
        <a:p>
          <a:endParaRPr lang="en-US"/>
        </a:p>
      </dgm:t>
    </dgm:pt>
    <dgm:pt modelId="{EAD8461E-F98D-4AEB-83BB-85D8F11B0F53}" type="pres">
      <dgm:prSet presAssocID="{ED16DD2E-A4D3-48EA-B829-6CFB9614C7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B9EB1A-5CC4-40B6-9C97-A42FCB500D6E}" type="pres">
      <dgm:prSet presAssocID="{ED16DD2E-A4D3-48EA-B829-6CFB9614C741}" presName="bkgdShp" presStyleLbl="alignAccFollowNode1" presStyleIdx="0" presStyleCnt="1"/>
      <dgm:spPr/>
    </dgm:pt>
    <dgm:pt modelId="{7851B3DC-0E75-4355-AA35-0A5DEE88E6F2}" type="pres">
      <dgm:prSet presAssocID="{ED16DD2E-A4D3-48EA-B829-6CFB9614C741}" presName="linComp" presStyleCnt="0"/>
      <dgm:spPr/>
    </dgm:pt>
    <dgm:pt modelId="{FB8C6EBB-58AE-4D10-93F2-5C3C4658BAC7}" type="pres">
      <dgm:prSet presAssocID="{49772BCB-0BC2-49C2-A0EA-88F5A770D3EE}" presName="compNode" presStyleCnt="0"/>
      <dgm:spPr/>
    </dgm:pt>
    <dgm:pt modelId="{AB3CDC92-C0B7-4D03-A163-5D273CF034CD}" type="pres">
      <dgm:prSet presAssocID="{49772BCB-0BC2-49C2-A0EA-88F5A770D3E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310AD-D2F7-4E98-AEF1-7952D6BCDB0C}" type="pres">
      <dgm:prSet presAssocID="{49772BCB-0BC2-49C2-A0EA-88F5A770D3EE}" presName="invisiNode" presStyleLbl="node1" presStyleIdx="0" presStyleCnt="5"/>
      <dgm:spPr/>
    </dgm:pt>
    <dgm:pt modelId="{76B4708D-F992-40E8-9812-BECBC97B3451}" type="pres">
      <dgm:prSet presAssocID="{49772BCB-0BC2-49C2-A0EA-88F5A770D3EE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CA46940-13AB-4532-9029-68879E8FA340}" type="pres">
      <dgm:prSet presAssocID="{0DC7747D-8DEF-401F-A16D-D0FD3423B68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13684B0-E014-40CF-8D08-AA797BB1B0D1}" type="pres">
      <dgm:prSet presAssocID="{86317767-458D-4BDD-AA91-EFDC014EDF7B}" presName="compNode" presStyleCnt="0"/>
      <dgm:spPr/>
    </dgm:pt>
    <dgm:pt modelId="{7CC9677A-7363-46A6-806D-602301AE24C7}" type="pres">
      <dgm:prSet presAssocID="{86317767-458D-4BDD-AA91-EFDC014EDF7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04305-9D37-4787-B3A2-CB1951255B85}" type="pres">
      <dgm:prSet presAssocID="{86317767-458D-4BDD-AA91-EFDC014EDF7B}" presName="invisiNode" presStyleLbl="node1" presStyleIdx="1" presStyleCnt="5"/>
      <dgm:spPr/>
    </dgm:pt>
    <dgm:pt modelId="{D78B8383-C3FA-4F51-B484-53480B2C8BF0}" type="pres">
      <dgm:prSet presAssocID="{86317767-458D-4BDD-AA91-EFDC014EDF7B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67C121-300B-4B2C-9846-E5A08DF079D7}" type="pres">
      <dgm:prSet presAssocID="{8ADEB5DD-38AE-4DC6-862B-F131179B9BC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259D25E-25E8-41E6-966E-802A7E1FC22D}" type="pres">
      <dgm:prSet presAssocID="{A80016E3-108B-4E7F-B9F0-3747A3BFA82C}" presName="compNode" presStyleCnt="0"/>
      <dgm:spPr/>
    </dgm:pt>
    <dgm:pt modelId="{CF950BB5-8763-45C6-8029-5C6F7DDE4119}" type="pres">
      <dgm:prSet presAssocID="{A80016E3-108B-4E7F-B9F0-3747A3BFA82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535705-6587-4D7F-B470-186D776A08E5}" type="pres">
      <dgm:prSet presAssocID="{A80016E3-108B-4E7F-B9F0-3747A3BFA82C}" presName="invisiNode" presStyleLbl="node1" presStyleIdx="2" presStyleCnt="5"/>
      <dgm:spPr/>
    </dgm:pt>
    <dgm:pt modelId="{EBB1F2DF-F30F-467F-9FF6-6A98381AEB82}" type="pres">
      <dgm:prSet presAssocID="{A80016E3-108B-4E7F-B9F0-3747A3BFA82C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CDA7022-AE1C-4E60-A15F-815637E06D8D}" type="pres">
      <dgm:prSet presAssocID="{2A41FBCF-D7B3-4EF3-B086-46F3E87058F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9B865F0-6272-4EAA-90EE-11BFF39D4546}" type="pres">
      <dgm:prSet presAssocID="{DE064659-AE6E-4E6F-872D-31451BFBB6DB}" presName="compNode" presStyleCnt="0"/>
      <dgm:spPr/>
    </dgm:pt>
    <dgm:pt modelId="{EDEE356A-5712-4164-A06C-590D1737FCB8}" type="pres">
      <dgm:prSet presAssocID="{DE064659-AE6E-4E6F-872D-31451BFBB6D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8815E-BCDE-4A70-BC89-2D38D84BB089}" type="pres">
      <dgm:prSet presAssocID="{DE064659-AE6E-4E6F-872D-31451BFBB6DB}" presName="invisiNode" presStyleLbl="node1" presStyleIdx="3" presStyleCnt="5"/>
      <dgm:spPr/>
    </dgm:pt>
    <dgm:pt modelId="{BD66E2E1-8781-4533-84D2-09585FA1F73C}" type="pres">
      <dgm:prSet presAssocID="{DE064659-AE6E-4E6F-872D-31451BFBB6DB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13E45AE-5B58-49B9-9673-222DADEE96BD}" type="pres">
      <dgm:prSet presAssocID="{D37BA874-CE3C-469B-B059-39A158FBD90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70A710-565B-4AED-998A-B608CD19C27C}" type="pres">
      <dgm:prSet presAssocID="{68D018E3-98D1-4248-A720-CFA188743EA1}" presName="compNode" presStyleCnt="0"/>
      <dgm:spPr/>
    </dgm:pt>
    <dgm:pt modelId="{57AE5DC0-F9DB-4FCE-86FE-D0DDDE51F0E7}" type="pres">
      <dgm:prSet presAssocID="{68D018E3-98D1-4248-A720-CFA188743EA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A4BC9E-4A17-4070-8BB7-AE739AFA25B2}" type="pres">
      <dgm:prSet presAssocID="{68D018E3-98D1-4248-A720-CFA188743EA1}" presName="invisiNode" presStyleLbl="node1" presStyleIdx="4" presStyleCnt="5"/>
      <dgm:spPr/>
    </dgm:pt>
    <dgm:pt modelId="{4DD7D85E-4BC6-4BCB-B71E-E2488CE5AF75}" type="pres">
      <dgm:prSet presAssocID="{68D018E3-98D1-4248-A720-CFA188743EA1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8F70AB42-114E-4ED1-ABE8-6D1311366D6A}" srcId="{ED16DD2E-A4D3-48EA-B829-6CFB9614C741}" destId="{68D018E3-98D1-4248-A720-CFA188743EA1}" srcOrd="4" destOrd="0" parTransId="{C1182091-3D26-4C63-A1DE-123E7F29CDC7}" sibTransId="{F3E51BD6-0BA7-4D4D-ADD7-3CCFB7B82BAC}"/>
    <dgm:cxn modelId="{B51DF40F-B97F-4391-BA4F-A07FCF12DAB2}" type="presOf" srcId="{ED16DD2E-A4D3-48EA-B829-6CFB9614C741}" destId="{EAD8461E-F98D-4AEB-83BB-85D8F11B0F53}" srcOrd="0" destOrd="0" presId="urn:microsoft.com/office/officeart/2005/8/layout/pList2"/>
    <dgm:cxn modelId="{7CA4DACE-E279-4985-A2AF-469587208ABC}" srcId="{ED16DD2E-A4D3-48EA-B829-6CFB9614C741}" destId="{A80016E3-108B-4E7F-B9F0-3747A3BFA82C}" srcOrd="2" destOrd="0" parTransId="{684EDF5A-C65D-4A50-9240-2736A25B15DC}" sibTransId="{2A41FBCF-D7B3-4EF3-B086-46F3E87058F7}"/>
    <dgm:cxn modelId="{2E89A0CF-1E1B-410B-9F04-0B9E1A0AE97C}" type="presOf" srcId="{2A41FBCF-D7B3-4EF3-B086-46F3E87058F7}" destId="{4CDA7022-AE1C-4E60-A15F-815637E06D8D}" srcOrd="0" destOrd="0" presId="urn:microsoft.com/office/officeart/2005/8/layout/pList2"/>
    <dgm:cxn modelId="{7B5115BB-973D-470F-8277-513E7A711A51}" type="presOf" srcId="{8ADEB5DD-38AE-4DC6-862B-F131179B9BC1}" destId="{F867C121-300B-4B2C-9846-E5A08DF079D7}" srcOrd="0" destOrd="0" presId="urn:microsoft.com/office/officeart/2005/8/layout/pList2"/>
    <dgm:cxn modelId="{4EA5A413-2F74-4423-A18F-89F6534391AC}" type="presOf" srcId="{86317767-458D-4BDD-AA91-EFDC014EDF7B}" destId="{7CC9677A-7363-46A6-806D-602301AE24C7}" srcOrd="0" destOrd="0" presId="urn:microsoft.com/office/officeart/2005/8/layout/pList2"/>
    <dgm:cxn modelId="{2C4B7940-2B58-42FE-9B85-D3ABD4F3F99B}" type="presOf" srcId="{A80016E3-108B-4E7F-B9F0-3747A3BFA82C}" destId="{CF950BB5-8763-45C6-8029-5C6F7DDE4119}" srcOrd="0" destOrd="0" presId="urn:microsoft.com/office/officeart/2005/8/layout/pList2"/>
    <dgm:cxn modelId="{56CA35B4-11C8-4270-B928-C6C44F855326}" srcId="{ED16DD2E-A4D3-48EA-B829-6CFB9614C741}" destId="{86317767-458D-4BDD-AA91-EFDC014EDF7B}" srcOrd="1" destOrd="0" parTransId="{4C602058-9E52-416F-9556-5D51E9A46488}" sibTransId="{8ADEB5DD-38AE-4DC6-862B-F131179B9BC1}"/>
    <dgm:cxn modelId="{B715EBC1-512E-4A0B-B137-1184D59BCB14}" srcId="{ED16DD2E-A4D3-48EA-B829-6CFB9614C741}" destId="{DE064659-AE6E-4E6F-872D-31451BFBB6DB}" srcOrd="3" destOrd="0" parTransId="{A7C09C39-4B7C-4B47-97DB-F437F190A9CD}" sibTransId="{D37BA874-CE3C-469B-B059-39A158FBD90E}"/>
    <dgm:cxn modelId="{9BDF4B90-90E9-42B5-B42D-D5E04C0CE4C5}" type="presOf" srcId="{68D018E3-98D1-4248-A720-CFA188743EA1}" destId="{57AE5DC0-F9DB-4FCE-86FE-D0DDDE51F0E7}" srcOrd="0" destOrd="0" presId="urn:microsoft.com/office/officeart/2005/8/layout/pList2"/>
    <dgm:cxn modelId="{22CEF10C-0F4F-4968-8A75-DB1D76F71A0A}" srcId="{ED16DD2E-A4D3-48EA-B829-6CFB9614C741}" destId="{49772BCB-0BC2-49C2-A0EA-88F5A770D3EE}" srcOrd="0" destOrd="0" parTransId="{14DE629D-A825-40BE-8877-CE9801417B39}" sibTransId="{0DC7747D-8DEF-401F-A16D-D0FD3423B687}"/>
    <dgm:cxn modelId="{EC9CAC95-E900-413D-A873-9F91A35C1ECA}" type="presOf" srcId="{DE064659-AE6E-4E6F-872D-31451BFBB6DB}" destId="{EDEE356A-5712-4164-A06C-590D1737FCB8}" srcOrd="0" destOrd="0" presId="urn:microsoft.com/office/officeart/2005/8/layout/pList2"/>
    <dgm:cxn modelId="{747C05BD-19E3-4293-92CE-0C6E9681D70B}" type="presOf" srcId="{D37BA874-CE3C-469B-B059-39A158FBD90E}" destId="{313E45AE-5B58-49B9-9673-222DADEE96BD}" srcOrd="0" destOrd="0" presId="urn:microsoft.com/office/officeart/2005/8/layout/pList2"/>
    <dgm:cxn modelId="{9134FE15-5F2E-486C-83C4-EEA3E3EE3660}" type="presOf" srcId="{0DC7747D-8DEF-401F-A16D-D0FD3423B687}" destId="{4CA46940-13AB-4532-9029-68879E8FA340}" srcOrd="0" destOrd="0" presId="urn:microsoft.com/office/officeart/2005/8/layout/pList2"/>
    <dgm:cxn modelId="{21DD33C1-8876-4A8A-B73E-0D4CCB56DC12}" type="presOf" srcId="{49772BCB-0BC2-49C2-A0EA-88F5A770D3EE}" destId="{AB3CDC92-C0B7-4D03-A163-5D273CF034CD}" srcOrd="0" destOrd="0" presId="urn:microsoft.com/office/officeart/2005/8/layout/pList2"/>
    <dgm:cxn modelId="{2A04AAC0-DD25-41A6-8E5D-66AAE73A1209}" type="presParOf" srcId="{EAD8461E-F98D-4AEB-83BB-85D8F11B0F53}" destId="{1DB9EB1A-5CC4-40B6-9C97-A42FCB500D6E}" srcOrd="0" destOrd="0" presId="urn:microsoft.com/office/officeart/2005/8/layout/pList2"/>
    <dgm:cxn modelId="{8A7BC654-AEF1-4D9C-B731-DFD12CB90150}" type="presParOf" srcId="{EAD8461E-F98D-4AEB-83BB-85D8F11B0F53}" destId="{7851B3DC-0E75-4355-AA35-0A5DEE88E6F2}" srcOrd="1" destOrd="0" presId="urn:microsoft.com/office/officeart/2005/8/layout/pList2"/>
    <dgm:cxn modelId="{E8826228-B5F4-4586-983D-7826C2F04CD1}" type="presParOf" srcId="{7851B3DC-0E75-4355-AA35-0A5DEE88E6F2}" destId="{FB8C6EBB-58AE-4D10-93F2-5C3C4658BAC7}" srcOrd="0" destOrd="0" presId="urn:microsoft.com/office/officeart/2005/8/layout/pList2"/>
    <dgm:cxn modelId="{3AB5152C-9276-4DB0-89B8-C19A6B57C132}" type="presParOf" srcId="{FB8C6EBB-58AE-4D10-93F2-5C3C4658BAC7}" destId="{AB3CDC92-C0B7-4D03-A163-5D273CF034CD}" srcOrd="0" destOrd="0" presId="urn:microsoft.com/office/officeart/2005/8/layout/pList2"/>
    <dgm:cxn modelId="{053D9CE2-33CF-43FC-A351-C2B4C2D7B238}" type="presParOf" srcId="{FB8C6EBB-58AE-4D10-93F2-5C3C4658BAC7}" destId="{765310AD-D2F7-4E98-AEF1-7952D6BCDB0C}" srcOrd="1" destOrd="0" presId="urn:microsoft.com/office/officeart/2005/8/layout/pList2"/>
    <dgm:cxn modelId="{D18B06E6-25C3-4A3B-B420-32C19A6E128A}" type="presParOf" srcId="{FB8C6EBB-58AE-4D10-93F2-5C3C4658BAC7}" destId="{76B4708D-F992-40E8-9812-BECBC97B3451}" srcOrd="2" destOrd="0" presId="urn:microsoft.com/office/officeart/2005/8/layout/pList2"/>
    <dgm:cxn modelId="{B92BDA7F-C6BC-491F-B0CD-EAB6428A9570}" type="presParOf" srcId="{7851B3DC-0E75-4355-AA35-0A5DEE88E6F2}" destId="{4CA46940-13AB-4532-9029-68879E8FA340}" srcOrd="1" destOrd="0" presId="urn:microsoft.com/office/officeart/2005/8/layout/pList2"/>
    <dgm:cxn modelId="{6C5A9BED-8604-4736-83A1-0919C9C89B68}" type="presParOf" srcId="{7851B3DC-0E75-4355-AA35-0A5DEE88E6F2}" destId="{413684B0-E014-40CF-8D08-AA797BB1B0D1}" srcOrd="2" destOrd="0" presId="urn:microsoft.com/office/officeart/2005/8/layout/pList2"/>
    <dgm:cxn modelId="{C0DAB387-04F5-46B4-8C7D-98096872D4D4}" type="presParOf" srcId="{413684B0-E014-40CF-8D08-AA797BB1B0D1}" destId="{7CC9677A-7363-46A6-806D-602301AE24C7}" srcOrd="0" destOrd="0" presId="urn:microsoft.com/office/officeart/2005/8/layout/pList2"/>
    <dgm:cxn modelId="{C5C5344C-C450-4BFD-98EA-A510C58380B8}" type="presParOf" srcId="{413684B0-E014-40CF-8D08-AA797BB1B0D1}" destId="{41404305-9D37-4787-B3A2-CB1951255B85}" srcOrd="1" destOrd="0" presId="urn:microsoft.com/office/officeart/2005/8/layout/pList2"/>
    <dgm:cxn modelId="{981DBE34-1357-496C-B878-F4AF3934FAC2}" type="presParOf" srcId="{413684B0-E014-40CF-8D08-AA797BB1B0D1}" destId="{D78B8383-C3FA-4F51-B484-53480B2C8BF0}" srcOrd="2" destOrd="0" presId="urn:microsoft.com/office/officeart/2005/8/layout/pList2"/>
    <dgm:cxn modelId="{54A79312-00EA-4742-8F93-1685F3D23787}" type="presParOf" srcId="{7851B3DC-0E75-4355-AA35-0A5DEE88E6F2}" destId="{F867C121-300B-4B2C-9846-E5A08DF079D7}" srcOrd="3" destOrd="0" presId="urn:microsoft.com/office/officeart/2005/8/layout/pList2"/>
    <dgm:cxn modelId="{C08A9AA8-3871-4F8D-9112-B0C26DA4F986}" type="presParOf" srcId="{7851B3DC-0E75-4355-AA35-0A5DEE88E6F2}" destId="{C259D25E-25E8-41E6-966E-802A7E1FC22D}" srcOrd="4" destOrd="0" presId="urn:microsoft.com/office/officeart/2005/8/layout/pList2"/>
    <dgm:cxn modelId="{6608715F-D2E9-464D-8301-1FB0BE0EF229}" type="presParOf" srcId="{C259D25E-25E8-41E6-966E-802A7E1FC22D}" destId="{CF950BB5-8763-45C6-8029-5C6F7DDE4119}" srcOrd="0" destOrd="0" presId="urn:microsoft.com/office/officeart/2005/8/layout/pList2"/>
    <dgm:cxn modelId="{9E2593DC-2110-4127-B55F-0CDAFD060D03}" type="presParOf" srcId="{C259D25E-25E8-41E6-966E-802A7E1FC22D}" destId="{25535705-6587-4D7F-B470-186D776A08E5}" srcOrd="1" destOrd="0" presId="urn:microsoft.com/office/officeart/2005/8/layout/pList2"/>
    <dgm:cxn modelId="{77659FDE-A2B3-4F31-9A52-FE25DB38EAF2}" type="presParOf" srcId="{C259D25E-25E8-41E6-966E-802A7E1FC22D}" destId="{EBB1F2DF-F30F-467F-9FF6-6A98381AEB82}" srcOrd="2" destOrd="0" presId="urn:microsoft.com/office/officeart/2005/8/layout/pList2"/>
    <dgm:cxn modelId="{3B589336-6B59-43C8-BA8B-7F97B24A588A}" type="presParOf" srcId="{7851B3DC-0E75-4355-AA35-0A5DEE88E6F2}" destId="{4CDA7022-AE1C-4E60-A15F-815637E06D8D}" srcOrd="5" destOrd="0" presId="urn:microsoft.com/office/officeart/2005/8/layout/pList2"/>
    <dgm:cxn modelId="{EADCED86-DC99-4EA8-A1CD-8B7326A97B03}" type="presParOf" srcId="{7851B3DC-0E75-4355-AA35-0A5DEE88E6F2}" destId="{09B865F0-6272-4EAA-90EE-11BFF39D4546}" srcOrd="6" destOrd="0" presId="urn:microsoft.com/office/officeart/2005/8/layout/pList2"/>
    <dgm:cxn modelId="{D0C044DE-636D-4A2F-A83B-38D2F845B7E7}" type="presParOf" srcId="{09B865F0-6272-4EAA-90EE-11BFF39D4546}" destId="{EDEE356A-5712-4164-A06C-590D1737FCB8}" srcOrd="0" destOrd="0" presId="urn:microsoft.com/office/officeart/2005/8/layout/pList2"/>
    <dgm:cxn modelId="{2117F3EA-CB33-4AF9-9BB4-9FC3E6F140C3}" type="presParOf" srcId="{09B865F0-6272-4EAA-90EE-11BFF39D4546}" destId="{74A8815E-BCDE-4A70-BC89-2D38D84BB089}" srcOrd="1" destOrd="0" presId="urn:microsoft.com/office/officeart/2005/8/layout/pList2"/>
    <dgm:cxn modelId="{0C1F585A-F137-4A92-ABCA-AAB6088EB257}" type="presParOf" srcId="{09B865F0-6272-4EAA-90EE-11BFF39D4546}" destId="{BD66E2E1-8781-4533-84D2-09585FA1F73C}" srcOrd="2" destOrd="0" presId="urn:microsoft.com/office/officeart/2005/8/layout/pList2"/>
    <dgm:cxn modelId="{A60383A3-2926-40F9-A6BD-20BC446B9AF1}" type="presParOf" srcId="{7851B3DC-0E75-4355-AA35-0A5DEE88E6F2}" destId="{313E45AE-5B58-49B9-9673-222DADEE96BD}" srcOrd="7" destOrd="0" presId="urn:microsoft.com/office/officeart/2005/8/layout/pList2"/>
    <dgm:cxn modelId="{12DBA6AD-7F72-49A7-8A11-A8B77A1F1D90}" type="presParOf" srcId="{7851B3DC-0E75-4355-AA35-0A5DEE88E6F2}" destId="{3670A710-565B-4AED-998A-B608CD19C27C}" srcOrd="8" destOrd="0" presId="urn:microsoft.com/office/officeart/2005/8/layout/pList2"/>
    <dgm:cxn modelId="{2B66A667-3BC3-432D-B1B1-3401CD7FD899}" type="presParOf" srcId="{3670A710-565B-4AED-998A-B608CD19C27C}" destId="{57AE5DC0-F9DB-4FCE-86FE-D0DDDE51F0E7}" srcOrd="0" destOrd="0" presId="urn:microsoft.com/office/officeart/2005/8/layout/pList2"/>
    <dgm:cxn modelId="{3E2A8CEB-C134-4E57-ACFE-FC136802E8CD}" type="presParOf" srcId="{3670A710-565B-4AED-998A-B608CD19C27C}" destId="{A2A4BC9E-4A17-4070-8BB7-AE739AFA25B2}" srcOrd="1" destOrd="0" presId="urn:microsoft.com/office/officeart/2005/8/layout/pList2"/>
    <dgm:cxn modelId="{A251BF2C-9646-4B10-A699-AF0604046762}" type="presParOf" srcId="{3670A710-565B-4AED-998A-B608CD19C27C}" destId="{4DD7D85E-4BC6-4BCB-B71E-E2488CE5AF7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1AD08-6A75-4B9E-A0F0-95D25759B67F}">
      <dsp:nvSpPr>
        <dsp:cNvPr id="0" name=""/>
        <dsp:cNvSpPr/>
      </dsp:nvSpPr>
      <dsp:spPr>
        <a:xfrm>
          <a:off x="0" y="339744"/>
          <a:ext cx="35814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5A4DF-8613-413A-8575-1EA09F5C57C3}">
      <dsp:nvSpPr>
        <dsp:cNvPr id="0" name=""/>
        <dsp:cNvSpPr/>
      </dsp:nvSpPr>
      <dsp:spPr>
        <a:xfrm>
          <a:off x="179070" y="59304"/>
          <a:ext cx="250698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58" tIns="0" rIns="9475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Enrollment Assister Network</a:t>
          </a:r>
          <a:endParaRPr lang="en-US" sz="1900" kern="1200" dirty="0"/>
        </a:p>
      </dsp:txBody>
      <dsp:txXfrm>
        <a:off x="206450" y="86684"/>
        <a:ext cx="2452220" cy="506120"/>
      </dsp:txXfrm>
    </dsp:sp>
    <dsp:sp modelId="{AA1D5032-8EA1-4353-BE18-85B26368B958}">
      <dsp:nvSpPr>
        <dsp:cNvPr id="0" name=""/>
        <dsp:cNvSpPr/>
      </dsp:nvSpPr>
      <dsp:spPr>
        <a:xfrm>
          <a:off x="0" y="1201584"/>
          <a:ext cx="35814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303002"/>
              <a:satOff val="-7219"/>
              <a:lumOff val="2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2552E-AE49-4A8D-85D3-A03A065617BB}">
      <dsp:nvSpPr>
        <dsp:cNvPr id="0" name=""/>
        <dsp:cNvSpPr/>
      </dsp:nvSpPr>
      <dsp:spPr>
        <a:xfrm>
          <a:off x="179070" y="921144"/>
          <a:ext cx="2506980" cy="560880"/>
        </a:xfrm>
        <a:prstGeom prst="roundRect">
          <a:avLst/>
        </a:prstGeom>
        <a:solidFill>
          <a:schemeClr val="accent2">
            <a:hueOff val="-1303002"/>
            <a:satOff val="-7219"/>
            <a:lumOff val="2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58" tIns="0" rIns="9475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Network Adequacy</a:t>
          </a:r>
          <a:endParaRPr lang="en-US" sz="1900" kern="1200" dirty="0"/>
        </a:p>
      </dsp:txBody>
      <dsp:txXfrm>
        <a:off x="206450" y="948524"/>
        <a:ext cx="2452220" cy="506120"/>
      </dsp:txXfrm>
    </dsp:sp>
    <dsp:sp modelId="{FC8F02FE-E8B8-4A34-B4BA-3E0C06AED903}">
      <dsp:nvSpPr>
        <dsp:cNvPr id="0" name=""/>
        <dsp:cNvSpPr/>
      </dsp:nvSpPr>
      <dsp:spPr>
        <a:xfrm>
          <a:off x="0" y="2063424"/>
          <a:ext cx="35814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606005"/>
              <a:satOff val="-14439"/>
              <a:lumOff val="5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6C310-19A3-49A5-B548-740C3B965E9B}">
      <dsp:nvSpPr>
        <dsp:cNvPr id="0" name=""/>
        <dsp:cNvSpPr/>
      </dsp:nvSpPr>
      <dsp:spPr>
        <a:xfrm>
          <a:off x="179070" y="1782984"/>
          <a:ext cx="2506980" cy="560880"/>
        </a:xfrm>
        <a:prstGeom prst="roundRect">
          <a:avLst/>
        </a:prstGeom>
        <a:solidFill>
          <a:schemeClr val="accent2">
            <a:hueOff val="-2606005"/>
            <a:satOff val="-14439"/>
            <a:lumOff val="5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58" tIns="0" rIns="9475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Prescription Drug Pricing</a:t>
          </a:r>
          <a:endParaRPr lang="en-US" sz="1900" kern="1200" dirty="0"/>
        </a:p>
      </dsp:txBody>
      <dsp:txXfrm>
        <a:off x="206450" y="1810364"/>
        <a:ext cx="2452220" cy="506120"/>
      </dsp:txXfrm>
    </dsp:sp>
    <dsp:sp modelId="{56DBB59B-F2D1-473F-86B2-EEA5853188B2}">
      <dsp:nvSpPr>
        <dsp:cNvPr id="0" name=""/>
        <dsp:cNvSpPr/>
      </dsp:nvSpPr>
      <dsp:spPr>
        <a:xfrm>
          <a:off x="0" y="2925264"/>
          <a:ext cx="35814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3909007"/>
              <a:satOff val="-21658"/>
              <a:lumOff val="8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1D7507-99CD-46EE-9978-D5A4B909B71A}">
      <dsp:nvSpPr>
        <dsp:cNvPr id="0" name=""/>
        <dsp:cNvSpPr/>
      </dsp:nvSpPr>
      <dsp:spPr>
        <a:xfrm>
          <a:off x="179070" y="2644824"/>
          <a:ext cx="2506980" cy="560880"/>
        </a:xfrm>
        <a:prstGeom prst="roundRect">
          <a:avLst/>
        </a:prstGeom>
        <a:solidFill>
          <a:schemeClr val="accent2">
            <a:hueOff val="-3909007"/>
            <a:satOff val="-21658"/>
            <a:lumOff val="8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58" tIns="0" rIns="9475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Oral Health</a:t>
          </a:r>
          <a:endParaRPr lang="en-US" sz="1900" kern="1200" dirty="0"/>
        </a:p>
      </dsp:txBody>
      <dsp:txXfrm>
        <a:off x="206450" y="2672204"/>
        <a:ext cx="2452220" cy="506120"/>
      </dsp:txXfrm>
    </dsp:sp>
    <dsp:sp modelId="{3548981E-1D05-48FC-92BE-723E28EC08B8}">
      <dsp:nvSpPr>
        <dsp:cNvPr id="0" name=""/>
        <dsp:cNvSpPr/>
      </dsp:nvSpPr>
      <dsp:spPr>
        <a:xfrm>
          <a:off x="0" y="3787104"/>
          <a:ext cx="35814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5212010"/>
              <a:satOff val="-28878"/>
              <a:lumOff val="10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79148-50F3-477A-992A-AFF88C716FE9}">
      <dsp:nvSpPr>
        <dsp:cNvPr id="0" name=""/>
        <dsp:cNvSpPr/>
      </dsp:nvSpPr>
      <dsp:spPr>
        <a:xfrm>
          <a:off x="179070" y="3506664"/>
          <a:ext cx="2506980" cy="560880"/>
        </a:xfrm>
        <a:prstGeom prst="roundRect">
          <a:avLst/>
        </a:prstGeom>
        <a:solidFill>
          <a:schemeClr val="accent2">
            <a:hueOff val="-5212010"/>
            <a:satOff val="-28878"/>
            <a:lumOff val="10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58" tIns="0" rIns="9475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Community Health Workers</a:t>
          </a:r>
          <a:endParaRPr lang="en-US" sz="1900" kern="1200" dirty="0"/>
        </a:p>
      </dsp:txBody>
      <dsp:txXfrm>
        <a:off x="206450" y="3534044"/>
        <a:ext cx="2452220" cy="506120"/>
      </dsp:txXfrm>
    </dsp:sp>
    <dsp:sp modelId="{7AC9ECE3-6E49-46D9-BE1D-B002BDDF9378}">
      <dsp:nvSpPr>
        <dsp:cNvPr id="0" name=""/>
        <dsp:cNvSpPr/>
      </dsp:nvSpPr>
      <dsp:spPr>
        <a:xfrm>
          <a:off x="0" y="4648944"/>
          <a:ext cx="35814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6515012"/>
              <a:satOff val="-36097"/>
              <a:lumOff val="1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AF0F9-DF6B-4C58-95E0-FA6F9BA7A054}">
      <dsp:nvSpPr>
        <dsp:cNvPr id="0" name=""/>
        <dsp:cNvSpPr/>
      </dsp:nvSpPr>
      <dsp:spPr>
        <a:xfrm>
          <a:off x="179070" y="4368504"/>
          <a:ext cx="2506980" cy="560880"/>
        </a:xfrm>
        <a:prstGeom prst="roundRect">
          <a:avLst/>
        </a:prstGeom>
        <a:solidFill>
          <a:schemeClr val="accent2">
            <a:hueOff val="-6515012"/>
            <a:satOff val="-36097"/>
            <a:lumOff val="1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58" tIns="0" rIns="9475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Coverage for Justice Involved populations</a:t>
          </a:r>
          <a:endParaRPr lang="en-US" sz="1900" kern="1200" dirty="0"/>
        </a:p>
      </dsp:txBody>
      <dsp:txXfrm>
        <a:off x="206450" y="4395884"/>
        <a:ext cx="2452220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47D70-1B78-4464-9071-19DFB8CF04CC}">
      <dsp:nvSpPr>
        <dsp:cNvPr id="0" name=""/>
        <dsp:cNvSpPr/>
      </dsp:nvSpPr>
      <dsp:spPr>
        <a:xfrm>
          <a:off x="2165449" y="606"/>
          <a:ext cx="1765101" cy="1765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Open enrollment</a:t>
          </a:r>
          <a:endParaRPr lang="en-US" sz="2000" kern="1200" dirty="0"/>
        </a:p>
      </dsp:txBody>
      <dsp:txXfrm>
        <a:off x="2423942" y="259099"/>
        <a:ext cx="1248115" cy="1248115"/>
      </dsp:txXfrm>
    </dsp:sp>
    <dsp:sp modelId="{5653BD4D-C103-4233-984F-60A7FE533555}">
      <dsp:nvSpPr>
        <dsp:cNvPr id="0" name=""/>
        <dsp:cNvSpPr/>
      </dsp:nvSpPr>
      <dsp:spPr>
        <a:xfrm rot="3600000">
          <a:off x="3469294" y="1722603"/>
          <a:ext cx="470660" cy="595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504594" y="1780606"/>
        <a:ext cx="329462" cy="357433"/>
      </dsp:txXfrm>
    </dsp:sp>
    <dsp:sp modelId="{BBB9C5E2-FF13-4FD6-A1A2-BE31D5DBB99F}">
      <dsp:nvSpPr>
        <dsp:cNvPr id="0" name=""/>
        <dsp:cNvSpPr/>
      </dsp:nvSpPr>
      <dsp:spPr>
        <a:xfrm>
          <a:off x="3492018" y="2298292"/>
          <a:ext cx="1765101" cy="1765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After open enrollment</a:t>
          </a:r>
          <a:endParaRPr lang="en-US" sz="2000" kern="1200" dirty="0"/>
        </a:p>
      </dsp:txBody>
      <dsp:txXfrm>
        <a:off x="3750511" y="2556785"/>
        <a:ext cx="1248115" cy="1248115"/>
      </dsp:txXfrm>
    </dsp:sp>
    <dsp:sp modelId="{EA8F60FB-6110-4859-AE23-E6A1080A5D7C}">
      <dsp:nvSpPr>
        <dsp:cNvPr id="0" name=""/>
        <dsp:cNvSpPr/>
      </dsp:nvSpPr>
      <dsp:spPr>
        <a:xfrm rot="10800000">
          <a:off x="2825990" y="2882982"/>
          <a:ext cx="470660" cy="595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967188" y="3002126"/>
        <a:ext cx="329462" cy="357433"/>
      </dsp:txXfrm>
    </dsp:sp>
    <dsp:sp modelId="{B243A44E-4F14-4B82-8469-4A4C17DF9AFD}">
      <dsp:nvSpPr>
        <dsp:cNvPr id="0" name=""/>
        <dsp:cNvSpPr/>
      </dsp:nvSpPr>
      <dsp:spPr>
        <a:xfrm>
          <a:off x="838879" y="2298292"/>
          <a:ext cx="1765101" cy="1765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Next navigator cycle</a:t>
          </a:r>
          <a:endParaRPr lang="en-US" sz="2000" kern="1200" dirty="0"/>
        </a:p>
      </dsp:txBody>
      <dsp:txXfrm>
        <a:off x="1097372" y="2556785"/>
        <a:ext cx="1248115" cy="1248115"/>
      </dsp:txXfrm>
    </dsp:sp>
    <dsp:sp modelId="{D5FA4069-8185-4A4E-BC10-550C166729A3}">
      <dsp:nvSpPr>
        <dsp:cNvPr id="0" name=""/>
        <dsp:cNvSpPr/>
      </dsp:nvSpPr>
      <dsp:spPr>
        <a:xfrm rot="18000000">
          <a:off x="2142724" y="1745675"/>
          <a:ext cx="470660" cy="595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2178024" y="1925960"/>
        <a:ext cx="329462" cy="3574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0C6C0-CB6C-4784-B8D6-6832963D3578}">
      <dsp:nvSpPr>
        <dsp:cNvPr id="0" name=""/>
        <dsp:cNvSpPr/>
      </dsp:nvSpPr>
      <dsp:spPr>
        <a:xfrm>
          <a:off x="0" y="692180"/>
          <a:ext cx="685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69EBE-4E39-4B0D-BF86-8C5AE8BBC4E0}">
      <dsp:nvSpPr>
        <dsp:cNvPr id="0" name=""/>
        <dsp:cNvSpPr/>
      </dsp:nvSpPr>
      <dsp:spPr>
        <a:xfrm>
          <a:off x="342900" y="264140"/>
          <a:ext cx="4800600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1" tIns="0" rIns="181451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Benefits of the ACA</a:t>
          </a:r>
          <a:endParaRPr lang="en-US" sz="2900" kern="1200" dirty="0"/>
        </a:p>
      </dsp:txBody>
      <dsp:txXfrm>
        <a:off x="384690" y="305930"/>
        <a:ext cx="4717020" cy="772500"/>
      </dsp:txXfrm>
    </dsp:sp>
    <dsp:sp modelId="{AF2B070E-8180-41AB-A786-909A78B1CB79}">
      <dsp:nvSpPr>
        <dsp:cNvPr id="0" name=""/>
        <dsp:cNvSpPr/>
      </dsp:nvSpPr>
      <dsp:spPr>
        <a:xfrm>
          <a:off x="0" y="2007620"/>
          <a:ext cx="685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9840129"/>
              <a:satOff val="-22045"/>
              <a:lumOff val="-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6EC615-A8FC-4E23-A075-D60DCCC91335}">
      <dsp:nvSpPr>
        <dsp:cNvPr id="0" name=""/>
        <dsp:cNvSpPr/>
      </dsp:nvSpPr>
      <dsp:spPr>
        <a:xfrm>
          <a:off x="342900" y="1579580"/>
          <a:ext cx="4800600" cy="856080"/>
        </a:xfrm>
        <a:prstGeom prst="roundRect">
          <a:avLst/>
        </a:prstGeom>
        <a:solidFill>
          <a:schemeClr val="accent5">
            <a:hueOff val="9840129"/>
            <a:satOff val="-22045"/>
            <a:lumOff val="-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1" tIns="0" rIns="181451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Intent </a:t>
          </a:r>
          <a:r>
            <a:rPr lang="en-US" sz="2900" kern="1200" dirty="0" smtClean="0"/>
            <a:t>from policymakers to change health coverage</a:t>
          </a:r>
          <a:endParaRPr lang="en-US" sz="2900" kern="1200" dirty="0"/>
        </a:p>
      </dsp:txBody>
      <dsp:txXfrm>
        <a:off x="384690" y="1621370"/>
        <a:ext cx="4717020" cy="772500"/>
      </dsp:txXfrm>
    </dsp:sp>
    <dsp:sp modelId="{447CE57A-BA23-4B05-93DA-9C2A6425807A}">
      <dsp:nvSpPr>
        <dsp:cNvPr id="0" name=""/>
        <dsp:cNvSpPr/>
      </dsp:nvSpPr>
      <dsp:spPr>
        <a:xfrm>
          <a:off x="0" y="3323060"/>
          <a:ext cx="685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9680258"/>
              <a:satOff val="-44089"/>
              <a:lumOff val="-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4311C-7540-4D7B-9C94-FDF7200658B5}">
      <dsp:nvSpPr>
        <dsp:cNvPr id="0" name=""/>
        <dsp:cNvSpPr/>
      </dsp:nvSpPr>
      <dsp:spPr>
        <a:xfrm>
          <a:off x="342900" y="2895020"/>
          <a:ext cx="4800600" cy="856080"/>
        </a:xfrm>
        <a:prstGeom prst="roundRect">
          <a:avLst/>
        </a:prstGeom>
        <a:solidFill>
          <a:schemeClr val="accent5">
            <a:hueOff val="19680258"/>
            <a:satOff val="-44089"/>
            <a:lumOff val="-5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1" tIns="0" rIns="181451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Impact of repeal without replace</a:t>
          </a:r>
          <a:endParaRPr lang="en-US" sz="2900" kern="1200" dirty="0"/>
        </a:p>
      </dsp:txBody>
      <dsp:txXfrm>
        <a:off x="384690" y="2936810"/>
        <a:ext cx="4717020" cy="77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EADBF-69D1-4217-9E4A-338A9F40F25D}">
      <dsp:nvSpPr>
        <dsp:cNvPr id="0" name=""/>
        <dsp:cNvSpPr/>
      </dsp:nvSpPr>
      <dsp:spPr>
        <a:xfrm>
          <a:off x="0" y="0"/>
          <a:ext cx="7010400" cy="21771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24053-DF30-477E-A782-8ECFAFBA67A7}">
      <dsp:nvSpPr>
        <dsp:cNvPr id="0" name=""/>
        <dsp:cNvSpPr/>
      </dsp:nvSpPr>
      <dsp:spPr>
        <a:xfrm>
          <a:off x="211116" y="56244"/>
          <a:ext cx="3137222" cy="20646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8D68C-5756-41E1-A139-950F79F1F44E}">
      <dsp:nvSpPr>
        <dsp:cNvPr id="0" name=""/>
        <dsp:cNvSpPr/>
      </dsp:nvSpPr>
      <dsp:spPr>
        <a:xfrm rot="10800000">
          <a:off x="211116" y="2177166"/>
          <a:ext cx="3137222" cy="26609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Modeled after partial repeal through reconciliation </a:t>
          </a:r>
          <a:endParaRPr lang="en-US" sz="3200" kern="1200" dirty="0"/>
        </a:p>
      </dsp:txBody>
      <dsp:txXfrm rot="10800000">
        <a:off x="292950" y="2177166"/>
        <a:ext cx="2973554" cy="2579146"/>
      </dsp:txXfrm>
    </dsp:sp>
    <dsp:sp modelId="{3AED0876-F3C4-4818-9840-8811D0C836BE}">
      <dsp:nvSpPr>
        <dsp:cNvPr id="0" name=""/>
        <dsp:cNvSpPr/>
      </dsp:nvSpPr>
      <dsp:spPr>
        <a:xfrm>
          <a:off x="3662061" y="66263"/>
          <a:ext cx="3137222" cy="20446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F3B79-8180-4F4C-8D7F-3A1AE0F917F4}">
      <dsp:nvSpPr>
        <dsp:cNvPr id="0" name=""/>
        <dsp:cNvSpPr/>
      </dsp:nvSpPr>
      <dsp:spPr>
        <a:xfrm rot="10800000">
          <a:off x="3662061" y="2177166"/>
          <a:ext cx="3137222" cy="26609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Focuses largely on effect in 2019</a:t>
          </a:r>
          <a:endParaRPr lang="en-US" sz="3200" kern="1200" dirty="0"/>
        </a:p>
      </dsp:txBody>
      <dsp:txXfrm rot="10800000">
        <a:off x="3743895" y="2177166"/>
        <a:ext cx="2973554" cy="25791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9EB1A-5CC4-40B6-9C97-A42FCB500D6E}">
      <dsp:nvSpPr>
        <dsp:cNvPr id="0" name=""/>
        <dsp:cNvSpPr/>
      </dsp:nvSpPr>
      <dsp:spPr>
        <a:xfrm>
          <a:off x="0" y="0"/>
          <a:ext cx="8115297" cy="2314575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4708D-F992-40E8-9812-BECBC97B3451}">
      <dsp:nvSpPr>
        <dsp:cNvPr id="0" name=""/>
        <dsp:cNvSpPr/>
      </dsp:nvSpPr>
      <dsp:spPr>
        <a:xfrm>
          <a:off x="246066" y="308610"/>
          <a:ext cx="1411697" cy="16973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CDC92-C0B7-4D03-A163-5D273CF034CD}">
      <dsp:nvSpPr>
        <dsp:cNvPr id="0" name=""/>
        <dsp:cNvSpPr/>
      </dsp:nvSpPr>
      <dsp:spPr>
        <a:xfrm rot="10800000">
          <a:off x="246066" y="2314574"/>
          <a:ext cx="1411697" cy="2828925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What is the exact timing the process?</a:t>
          </a:r>
          <a:endParaRPr lang="en-US" sz="1500" kern="1200" dirty="0"/>
        </a:p>
      </dsp:txBody>
      <dsp:txXfrm rot="10800000">
        <a:off x="289481" y="2314574"/>
        <a:ext cx="1324867" cy="2785510"/>
      </dsp:txXfrm>
    </dsp:sp>
    <dsp:sp modelId="{D78B8383-C3FA-4F51-B484-53480B2C8BF0}">
      <dsp:nvSpPr>
        <dsp:cNvPr id="0" name=""/>
        <dsp:cNvSpPr/>
      </dsp:nvSpPr>
      <dsp:spPr>
        <a:xfrm>
          <a:off x="1798933" y="308610"/>
          <a:ext cx="1411697" cy="16973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9677A-7363-46A6-806D-602301AE24C7}">
      <dsp:nvSpPr>
        <dsp:cNvPr id="0" name=""/>
        <dsp:cNvSpPr/>
      </dsp:nvSpPr>
      <dsp:spPr>
        <a:xfrm rot="10800000">
          <a:off x="1798933" y="2314574"/>
          <a:ext cx="1411697" cy="2828925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Will repeal and replace happen at the same time?</a:t>
          </a:r>
          <a:endParaRPr lang="en-US" sz="1500" kern="1200" dirty="0"/>
        </a:p>
      </dsp:txBody>
      <dsp:txXfrm rot="10800000">
        <a:off x="1842348" y="2314574"/>
        <a:ext cx="1324867" cy="2785510"/>
      </dsp:txXfrm>
    </dsp:sp>
    <dsp:sp modelId="{EBB1F2DF-F30F-467F-9FF6-6A98381AEB82}">
      <dsp:nvSpPr>
        <dsp:cNvPr id="0" name=""/>
        <dsp:cNvSpPr/>
      </dsp:nvSpPr>
      <dsp:spPr>
        <a:xfrm>
          <a:off x="3351799" y="308609"/>
          <a:ext cx="1411697" cy="16973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50BB5-8763-45C6-8029-5C6F7DDE4119}">
      <dsp:nvSpPr>
        <dsp:cNvPr id="0" name=""/>
        <dsp:cNvSpPr/>
      </dsp:nvSpPr>
      <dsp:spPr>
        <a:xfrm rot="10800000">
          <a:off x="3351799" y="2314574"/>
          <a:ext cx="1411697" cy="2828925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What will be included in a replacement plan?</a:t>
          </a:r>
          <a:endParaRPr lang="en-US" sz="1500" kern="1200" dirty="0"/>
        </a:p>
      </dsp:txBody>
      <dsp:txXfrm rot="10800000">
        <a:off x="3395214" y="2314574"/>
        <a:ext cx="1324867" cy="2785510"/>
      </dsp:txXfrm>
    </dsp:sp>
    <dsp:sp modelId="{BD66E2E1-8781-4533-84D2-09585FA1F73C}">
      <dsp:nvSpPr>
        <dsp:cNvPr id="0" name=""/>
        <dsp:cNvSpPr/>
      </dsp:nvSpPr>
      <dsp:spPr>
        <a:xfrm>
          <a:off x="4904666" y="308609"/>
          <a:ext cx="1411697" cy="16973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E356A-5712-4164-A06C-590D1737FCB8}">
      <dsp:nvSpPr>
        <dsp:cNvPr id="0" name=""/>
        <dsp:cNvSpPr/>
      </dsp:nvSpPr>
      <dsp:spPr>
        <a:xfrm rot="10800000">
          <a:off x="4904666" y="2314574"/>
          <a:ext cx="1411697" cy="2828925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When will people be affected? </a:t>
          </a:r>
          <a:endParaRPr lang="en-US" sz="1500" kern="1200" dirty="0"/>
        </a:p>
      </dsp:txBody>
      <dsp:txXfrm rot="10800000">
        <a:off x="4948081" y="2314574"/>
        <a:ext cx="1324867" cy="2785510"/>
      </dsp:txXfrm>
    </dsp:sp>
    <dsp:sp modelId="{4DD7D85E-4BC6-4BCB-B71E-E2488CE5AF75}">
      <dsp:nvSpPr>
        <dsp:cNvPr id="0" name=""/>
        <dsp:cNvSpPr/>
      </dsp:nvSpPr>
      <dsp:spPr>
        <a:xfrm>
          <a:off x="6457533" y="308609"/>
          <a:ext cx="1411697" cy="16973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E5DC0-F9DB-4FCE-86FE-D0DDDE51F0E7}">
      <dsp:nvSpPr>
        <dsp:cNvPr id="0" name=""/>
        <dsp:cNvSpPr/>
      </dsp:nvSpPr>
      <dsp:spPr>
        <a:xfrm rot="10800000">
          <a:off x="6457533" y="2314574"/>
          <a:ext cx="1411697" cy="2828925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What is the immediate effect on the market? </a:t>
          </a:r>
          <a:endParaRPr lang="en-US" sz="1500" kern="1200" dirty="0"/>
        </a:p>
      </dsp:txBody>
      <dsp:txXfrm rot="10800000">
        <a:off x="6500948" y="2314574"/>
        <a:ext cx="1324867" cy="2785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71B4AA-BFB5-4A8B-9C50-3F13E57E56E4}" type="datetimeFigureOut">
              <a:rPr lang="en-US" smtClean="0"/>
              <a:pPr/>
              <a:t>12/11/2016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104614-B88C-4DA0-8A52-AF27F41E60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5546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4B562F-3700-4A40-A08C-EBE54C2C86EF}" type="datetimeFigureOut">
              <a:rPr lang="en-US" smtClean="0"/>
              <a:pPr/>
              <a:t>12/11/2016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 smtClean="0"/>
              <a:t>FamiliesUSA.org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CECAC9-F51C-4923-8A99-5CB11F4BE9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5296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92213"/>
            <a:ext cx="4298950" cy="3224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2857">
              <a:defRPr/>
            </a:pPr>
            <a:endParaRPr lang="en-US" sz="11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FamiliesUSA.org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12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93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FamiliesUSA.org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30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09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2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228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52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234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3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81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FamiliesUSA.org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90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05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FamiliesUSA.org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36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960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3C6E2-AD00-45D1-A8FB-312212A33F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29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63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92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43D64-51BF-4F79-A0D3-3D49064FC30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18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CFEAF-CE68-48EB-B819-5E0FB9D4423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47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3C6E2-AD00-45D1-A8FB-312212A33F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96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67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3C6E2-AD00-45D1-A8FB-312212A33F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04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554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4400549"/>
            <a:ext cx="5528733" cy="4015317"/>
          </a:xfrm>
        </p:spPr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5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38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62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57600" lvl="8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50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FamiliesUSA.org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CECAC9-F51C-4923-8A99-5CB11F4BE9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54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3C6E2-AD00-45D1-A8FB-312212A33F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52400" y="6477000"/>
            <a:ext cx="312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spc="0" baseline="0" dirty="0" smtClean="0">
                <a:solidFill>
                  <a:schemeClr val="tx2"/>
                </a:solidFill>
                <a:latin typeface="+mn-lt"/>
              </a:rPr>
              <a:t>FamiliesUSA.org</a:t>
            </a:r>
            <a:endParaRPr lang="en-US" sz="800" spc="0" baseline="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1" name="Picture 2" descr="FamiliesUS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6019800"/>
            <a:ext cx="749685" cy="645381"/>
          </a:xfrm>
          <a:prstGeom prst="rect">
            <a:avLst/>
          </a:prstGeom>
          <a:noFill/>
        </p:spPr>
      </p:pic>
      <p:sp>
        <p:nvSpPr>
          <p:cNvPr id="8" name="Right Triangle 7"/>
          <p:cNvSpPr/>
          <p:nvPr userDrawn="1"/>
        </p:nvSpPr>
        <p:spPr>
          <a:xfrm rot="10800000">
            <a:off x="8915400" y="685800"/>
            <a:ext cx="228600" cy="2286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miliesusa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fusa.convio.net/site/R?i=GXX2tYWoaJhUPhjrCctNow" TargetMode="External"/><Relationship Id="rId5" Type="http://schemas.openxmlformats.org/officeDocument/2006/relationships/hyperlink" Target="http://familiesusa.org/navigators-and-assisters-resource-center/enrollment-information.html" TargetMode="External"/><Relationship Id="rId4" Type="http://schemas.openxmlformats.org/officeDocument/2006/relationships/hyperlink" Target="mailto:assisters@familiesusa.or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PUBS\_PUBS NEW\Artwork\Logos\FamilesUSA\NEW LOGO\FUSA_2013LOGO_FINAL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8929" y="1752600"/>
            <a:ext cx="6327480" cy="140610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14271" y="3429000"/>
            <a:ext cx="67120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Open Enrollment and the Federal Landscape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Jessica Kendall</a:t>
            </a:r>
          </a:p>
          <a:p>
            <a:pPr algn="ctr"/>
            <a:r>
              <a:rPr lang="en-US" sz="2400" b="1" dirty="0" smtClean="0"/>
              <a:t>Director of State Partnerships</a:t>
            </a:r>
          </a:p>
          <a:p>
            <a:pPr algn="ctr"/>
            <a:r>
              <a:rPr lang="en-US" sz="2400" b="1" dirty="0" smtClean="0"/>
              <a:t>Families USA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675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397" y="103322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What Don’t We Know? 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32610076"/>
              </p:ext>
            </p:extLst>
          </p:nvPr>
        </p:nvGraphicFramePr>
        <p:xfrm>
          <a:off x="381000" y="751597"/>
          <a:ext cx="8115297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4600" y="5867400"/>
            <a:ext cx="563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And the list goes on….. 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1066800" y="1893887"/>
            <a:ext cx="7010400" cy="223202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Families USA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Federal Landscape: What Are We Doing?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762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Protect Our Care: Families USA’s Plans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802777"/>
            <a:ext cx="838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35A1DA">
                    <a:lumMod val="75000"/>
                  </a:srgbClr>
                </a:solidFill>
              </a:rPr>
              <a:t>National partnerships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35A1DA">
                    <a:lumMod val="75000"/>
                  </a:srgbClr>
                </a:solidFill>
              </a:rPr>
              <a:t>Federal </a:t>
            </a:r>
            <a:r>
              <a:rPr lang="en-US" sz="4000" dirty="0">
                <a:solidFill>
                  <a:srgbClr val="35A1DA">
                    <a:lumMod val="75000"/>
                  </a:srgbClr>
                </a:solidFill>
              </a:rPr>
              <a:t>lobbying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35A1DA">
                    <a:lumMod val="75000"/>
                  </a:srgbClr>
                </a:solidFill>
              </a:rPr>
              <a:t>Data analytics and policy analysis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35A1DA">
                    <a:lumMod val="75000"/>
                  </a:srgbClr>
                </a:solidFill>
              </a:rPr>
              <a:t>Communications </a:t>
            </a:r>
            <a:r>
              <a:rPr lang="en-US" sz="4000" dirty="0">
                <a:solidFill>
                  <a:srgbClr val="35A1DA">
                    <a:lumMod val="75000"/>
                  </a:srgbClr>
                </a:solidFill>
              </a:rPr>
              <a:t>and story banking</a:t>
            </a:r>
          </a:p>
          <a:p>
            <a:pPr marL="571500" lvl="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35A1DA">
                    <a:lumMod val="75000"/>
                  </a:srgbClr>
                </a:solidFill>
              </a:rPr>
              <a:t>State, local, and individual engagement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35A1D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9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787" y="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National Partnerships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www.intellimins.com/site_media/media/cache/32/71/327194b20e824e236bc9464c19609d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" y="1066800"/>
            <a:ext cx="6934200" cy="520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11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787" y="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Federal Lobbying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193" y="914400"/>
            <a:ext cx="6148388" cy="56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7377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Moving Your Member of Congress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57400" y="914400"/>
            <a:ext cx="5181600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What matters to them?</a:t>
            </a:r>
            <a:endParaRPr lang="en-US" sz="3000" b="1" dirty="0"/>
          </a:p>
        </p:txBody>
      </p:sp>
      <p:pic>
        <p:nvPicPr>
          <p:cNvPr id="1030" name="Picture 6" descr="Image result for sav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011" y="3879429"/>
            <a:ext cx="2386646" cy="30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ki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4" y="4029615"/>
            <a:ext cx="3505200" cy="224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o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73" y="1972215"/>
            <a:ext cx="308074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2521" y="2585565"/>
            <a:ext cx="2458490" cy="2367435"/>
          </a:xfrm>
          <a:prstGeom prst="rect">
            <a:avLst/>
          </a:prstGeom>
        </p:spPr>
      </p:pic>
      <p:pic>
        <p:nvPicPr>
          <p:cNvPr id="1026" name="Picture 2" descr="Image result for women symb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5" y="2196525"/>
            <a:ext cx="1915996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8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254" y="0"/>
            <a:ext cx="7377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What’s At Stake?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762000"/>
            <a:ext cx="61912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525" y="739927"/>
            <a:ext cx="4955538" cy="2805022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4"/>
          <a:srcRect l="801" t="31642" r="59936" b="15338"/>
          <a:stretch/>
        </p:blipFill>
        <p:spPr bwMode="auto">
          <a:xfrm>
            <a:off x="2238005" y="3492651"/>
            <a:ext cx="4201213" cy="3352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787" y="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Communications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11" y="739927"/>
            <a:ext cx="4170649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2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637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0650" algn="l"/>
              </a:tabLst>
            </a:pPr>
            <a:r>
              <a:rPr lang="en-US" sz="2800" b="1" dirty="0" smtClean="0">
                <a:solidFill>
                  <a:schemeClr val="bg1"/>
                </a:solidFill>
              </a:rPr>
              <a:t>State-Based Health Care Defense Campaigns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4475153" cy="4005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647" y="2494308"/>
            <a:ext cx="4469402" cy="338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1295400" y="1893887"/>
            <a:ext cx="6553200" cy="223202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What else can we do?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17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Today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1400" y="802777"/>
            <a:ext cx="5562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35A1DA">
                    <a:lumMod val="75000"/>
                  </a:srgbClr>
                </a:solidFill>
              </a:rPr>
              <a:t>Who we are</a:t>
            </a:r>
            <a:endParaRPr lang="en-US" sz="4000" dirty="0">
              <a:solidFill>
                <a:srgbClr val="35A1DA">
                  <a:lumMod val="75000"/>
                </a:srgbClr>
              </a:solidFill>
            </a:endParaRPr>
          </a:p>
          <a:p>
            <a:pPr marL="571500" indent="-57150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35A1DA">
                    <a:lumMod val="75000"/>
                  </a:srgbClr>
                </a:solidFill>
              </a:rPr>
              <a:t>What we know</a:t>
            </a:r>
          </a:p>
          <a:p>
            <a:pPr marL="571500" indent="-57150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35A1DA">
                    <a:lumMod val="75000"/>
                  </a:srgbClr>
                </a:solidFill>
              </a:rPr>
              <a:t>What we don’t know</a:t>
            </a:r>
            <a:endParaRPr lang="en-US" sz="4000" dirty="0">
              <a:solidFill>
                <a:srgbClr val="35A1DA">
                  <a:lumMod val="75000"/>
                </a:srgbClr>
              </a:solidFill>
            </a:endParaRPr>
          </a:p>
          <a:p>
            <a:pPr marL="571500" indent="-57150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35A1DA">
                    <a:lumMod val="75000"/>
                  </a:srgbClr>
                </a:solidFill>
              </a:rPr>
              <a:t>What we are doing</a:t>
            </a:r>
            <a:endParaRPr lang="en-US" sz="4000" dirty="0">
              <a:solidFill>
                <a:srgbClr val="35A1DA">
                  <a:lumMod val="75000"/>
                </a:srgbClr>
              </a:solidFill>
            </a:endParaRPr>
          </a:p>
          <a:p>
            <a:pPr marL="571500" lvl="0" indent="-57150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35A1DA">
                    <a:lumMod val="75000"/>
                  </a:srgbClr>
                </a:solidFill>
              </a:rPr>
              <a:t>What you can do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35A1DA">
                  <a:lumMod val="75000"/>
                </a:srgbClr>
              </a:solidFill>
            </a:endParaRPr>
          </a:p>
        </p:txBody>
      </p:sp>
      <p:pic>
        <p:nvPicPr>
          <p:cNvPr id="1028" name="Picture 4" descr="http://www.vidiani.com/maps/maps_of_north_america/maps_of_usa/california_state/large_detailed_road_and_highways_map_of_california_state_with_all_cities_and_national_park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6421"/>
            <a:ext cx="3581400" cy="555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66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Families USA Week of Action Resources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1026" name="Picture 2" descr="Image result for op 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9" y="3887843"/>
            <a:ext cx="4057650" cy="235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amilies usa letter to the edi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10100"/>
            <a:ext cx="3349625" cy="251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alking poin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01" y="680787"/>
            <a:ext cx="3197225" cy="222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Image result for twit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Image result for twit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79" y="3790500"/>
            <a:ext cx="2951274" cy="29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75" y="2611055"/>
            <a:ext cx="58293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7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Week of Action to Protect our Care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133" y="2895600"/>
            <a:ext cx="4339441" cy="2938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28" y="914400"/>
            <a:ext cx="4270172" cy="30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480" y="1077168"/>
            <a:ext cx="4587557" cy="44581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8320" y="5889675"/>
            <a:ext cx="6024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http://familiesusa.org/protect-americas-health-coverage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0500" y="0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</a:rPr>
              <a:t>Keep America Covered Petition 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0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90600"/>
            <a:ext cx="5950281" cy="3486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1" y="3556271"/>
            <a:ext cx="5126368" cy="3301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349" y="25879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Tapping Into Other Efforts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6" y="4856696"/>
            <a:ext cx="351472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38200"/>
            <a:ext cx="7419975" cy="5604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Contacting Members of Congress</a:t>
            </a:r>
            <a:endParaRPr lang="en-US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718" y="0"/>
            <a:ext cx="764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Enrollment Assister Resource Center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18" y="914400"/>
            <a:ext cx="8576632" cy="50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4385" y="23192"/>
            <a:ext cx="90678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prstClr val="white"/>
                </a:solidFill>
              </a:rPr>
              <a:t>Public Policy Toolkit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9365" r="9216" b="19428"/>
          <a:stretch/>
        </p:blipFill>
        <p:spPr>
          <a:xfrm>
            <a:off x="0" y="1217602"/>
            <a:ext cx="1782890" cy="47868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60186" y="6297474"/>
            <a:ext cx="4044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http://familiesusa.org/Assisters-Toolkit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341" y="4136034"/>
            <a:ext cx="2243674" cy="1849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396" y="4119333"/>
            <a:ext cx="2215365" cy="1885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623" y="1217602"/>
            <a:ext cx="4325181" cy="3124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175" y="999431"/>
            <a:ext cx="31718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5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" y="8966"/>
            <a:ext cx="90678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prstClr val="white"/>
                </a:solidFill>
              </a:rPr>
              <a:t>Story Bank Toolkit for Assisters 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6784" y="5975552"/>
            <a:ext cx="6710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http://familiesusa.org/product/collecting-consumers-health-care-stories-what-enrollment-assistance-organizations-need-know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00" y="855910"/>
            <a:ext cx="7764600" cy="49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7" y="103322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Join us at Health Action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familiesusa.org/sites/default/files/hero_images/HA2017_save-the-date_homepage%20%281%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8" y="975167"/>
            <a:ext cx="5562600" cy="33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897" y="4530670"/>
            <a:ext cx="845820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#HA2017 Theme: </a:t>
            </a:r>
          </a:p>
          <a:p>
            <a:pPr algn="ctr"/>
            <a:r>
              <a:rPr lang="en-US" sz="2000" b="1" dirty="0" smtClean="0"/>
              <a:t>New </a:t>
            </a:r>
            <a:r>
              <a:rPr lang="en-US" sz="2000" b="1" dirty="0"/>
              <a:t>President, New Congress, New Agenda </a:t>
            </a:r>
            <a:endParaRPr lang="en-US" sz="2000" b="1" dirty="0" smtClean="0"/>
          </a:p>
          <a:p>
            <a:pPr algn="ctr"/>
            <a:r>
              <a:rPr lang="en-US" sz="2000" b="1" dirty="0"/>
              <a:t>f</a:t>
            </a:r>
            <a:r>
              <a:rPr lang="en-US" sz="2000" b="1" dirty="0" smtClean="0"/>
              <a:t>or </a:t>
            </a:r>
            <a:r>
              <a:rPr lang="en-US" sz="2000" b="1" dirty="0"/>
              <a:t>Health Care </a:t>
            </a:r>
            <a:r>
              <a:rPr lang="en-US" sz="2000" b="1" dirty="0" smtClean="0"/>
              <a:t>Advocacy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Early Bird registration ends December 16! </a:t>
            </a:r>
          </a:p>
          <a:p>
            <a:pPr algn="ctr"/>
            <a:r>
              <a:rPr lang="en-US" dirty="0" smtClean="0">
                <a:hlinkClick r:id="rId4"/>
              </a:rPr>
              <a:t>www.familiesusa.org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9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amilies USA&#10;1201 New York Avenue, NW, Suite 1100&#10;Washington, DC 20005&#10;&#10;main 202-628-3030 / fax 202-347-24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5029200"/>
            <a:ext cx="3124200" cy="69426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98592" y="5735247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2F2F2">
                    <a:lumMod val="50000"/>
                  </a:srgbClr>
                </a:solidFill>
              </a:rPr>
              <a:t>1201 New York Avenue, NW, Suite 1100</a:t>
            </a:r>
          </a:p>
          <a:p>
            <a:r>
              <a:rPr lang="en-US" sz="1000" dirty="0">
                <a:solidFill>
                  <a:srgbClr val="F2F2F2">
                    <a:lumMod val="50000"/>
                  </a:srgbClr>
                </a:solidFill>
              </a:rPr>
              <a:t>Washington, DC 20005</a:t>
            </a:r>
          </a:p>
          <a:p>
            <a:endParaRPr lang="en-US" sz="1000" dirty="0">
              <a:solidFill>
                <a:srgbClr val="F2F2F2">
                  <a:lumMod val="50000"/>
                </a:srgbClr>
              </a:solidFill>
            </a:endParaRPr>
          </a:p>
          <a:p>
            <a:r>
              <a:rPr lang="en-US" sz="1000" b="1" dirty="0">
                <a:solidFill>
                  <a:srgbClr val="F2F2F2">
                    <a:lumMod val="50000"/>
                  </a:srgbClr>
                </a:solidFill>
              </a:rPr>
              <a:t>main</a:t>
            </a:r>
            <a:r>
              <a:rPr lang="en-US" sz="1000" dirty="0">
                <a:solidFill>
                  <a:srgbClr val="F2F2F2">
                    <a:lumMod val="50000"/>
                  </a:srgbClr>
                </a:solidFill>
              </a:rPr>
              <a:t> 202-628-3030 / </a:t>
            </a:r>
            <a:r>
              <a:rPr lang="en-US" sz="1000" b="1" dirty="0">
                <a:solidFill>
                  <a:srgbClr val="F2F2F2">
                    <a:lumMod val="50000"/>
                  </a:srgbClr>
                </a:solidFill>
              </a:rPr>
              <a:t>fax</a:t>
            </a:r>
            <a:r>
              <a:rPr lang="en-US" sz="1000" dirty="0">
                <a:solidFill>
                  <a:srgbClr val="F2F2F2">
                    <a:lumMod val="50000"/>
                  </a:srgbClr>
                </a:solidFill>
              </a:rPr>
              <a:t> 202-347-2417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8978" y="718489"/>
            <a:ext cx="7543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C5B64"/>
                </a:solidFill>
              </a:rPr>
              <a:t>Questions? </a:t>
            </a:r>
          </a:p>
          <a:p>
            <a:pPr algn="ctr"/>
            <a:endParaRPr lang="en-US" sz="2000" b="1" dirty="0">
              <a:solidFill>
                <a:srgbClr val="4C5B64"/>
              </a:solidFill>
            </a:endParaRPr>
          </a:p>
          <a:p>
            <a:pPr algn="ctr"/>
            <a:r>
              <a:rPr lang="en-US" dirty="0">
                <a:solidFill>
                  <a:srgbClr val="4C5B64"/>
                </a:solidFill>
              </a:rPr>
              <a:t>Contact us:</a:t>
            </a:r>
          </a:p>
          <a:p>
            <a:pPr algn="ctr"/>
            <a:r>
              <a:rPr lang="en-US" dirty="0">
                <a:solidFill>
                  <a:srgbClr val="4C5B64"/>
                </a:solidFill>
              </a:rPr>
              <a:t> </a:t>
            </a:r>
            <a:r>
              <a:rPr lang="en-US" dirty="0">
                <a:solidFill>
                  <a:srgbClr val="4C5B64"/>
                </a:solidFill>
                <a:hlinkClick r:id="rId4"/>
              </a:rPr>
              <a:t>assisters@familiesusa.org</a:t>
            </a:r>
            <a:endParaRPr lang="en-US" dirty="0">
              <a:solidFill>
                <a:srgbClr val="4C5B64"/>
              </a:solidFill>
            </a:endParaRPr>
          </a:p>
          <a:p>
            <a:pPr algn="ctr"/>
            <a:r>
              <a:rPr lang="en-US" dirty="0">
                <a:solidFill>
                  <a:srgbClr val="4C5B64"/>
                </a:solidFill>
              </a:rPr>
              <a:t>(202) 628-3030</a:t>
            </a:r>
          </a:p>
          <a:p>
            <a:pPr algn="ctr"/>
            <a:endParaRPr lang="en-US" dirty="0">
              <a:solidFill>
                <a:srgbClr val="4C5B64"/>
              </a:solidFill>
            </a:endParaRPr>
          </a:p>
          <a:p>
            <a:pPr algn="ctr"/>
            <a:r>
              <a:rPr lang="en-US" dirty="0">
                <a:solidFill>
                  <a:srgbClr val="4C5B64"/>
                </a:solidFill>
              </a:rPr>
              <a:t>Visit the Enrollment Assistance Resource Center:</a:t>
            </a:r>
          </a:p>
          <a:p>
            <a:pPr algn="ctr"/>
            <a:r>
              <a:rPr lang="en-US" dirty="0">
                <a:solidFill>
                  <a:srgbClr val="4C5B64"/>
                </a:solidFill>
                <a:hlinkClick r:id="rId5"/>
              </a:rPr>
              <a:t>http://familiesusa.org/navigators-and-assisters-resource-center/enrollment-information.html</a:t>
            </a:r>
            <a:r>
              <a:rPr lang="en-US" dirty="0">
                <a:solidFill>
                  <a:srgbClr val="4C5B64"/>
                </a:solidFill>
              </a:rPr>
              <a:t> </a:t>
            </a:r>
          </a:p>
          <a:p>
            <a:pPr algn="ctr"/>
            <a:endParaRPr lang="en-US" dirty="0">
              <a:solidFill>
                <a:srgbClr val="4C5B64"/>
              </a:solidFill>
            </a:endParaRPr>
          </a:p>
          <a:p>
            <a:pPr algn="ctr"/>
            <a:r>
              <a:rPr lang="en-US" dirty="0">
                <a:solidFill>
                  <a:srgbClr val="4C5B64"/>
                </a:solidFill>
              </a:rPr>
              <a:t>Sign up for the Enrollment Assister Newsletter:</a:t>
            </a:r>
          </a:p>
          <a:p>
            <a:pPr algn="ctr"/>
            <a:r>
              <a:rPr lang="en-US" dirty="0">
                <a:solidFill>
                  <a:srgbClr val="4C5B64"/>
                </a:solidFill>
                <a:hlinkClick r:id="rId6"/>
              </a:rPr>
              <a:t>http://fusa.convio.net/site/R?i=GXX2tYWoaJhUPhjrCctNow</a:t>
            </a:r>
            <a:r>
              <a:rPr lang="en-US" dirty="0">
                <a:solidFill>
                  <a:srgbClr val="4C5B64"/>
                </a:solidFill>
              </a:rPr>
              <a:t> </a:t>
            </a:r>
          </a:p>
          <a:p>
            <a:pPr algn="ctr"/>
            <a:endParaRPr lang="en-US" sz="2400" b="1" dirty="0">
              <a:solidFill>
                <a:srgbClr val="4C5B64"/>
              </a:solidFill>
            </a:endParaRPr>
          </a:p>
          <a:p>
            <a:pPr algn="ctr"/>
            <a:endParaRPr lang="en-US" sz="2400" b="1" dirty="0">
              <a:solidFill>
                <a:srgbClr val="4C5B64"/>
              </a:solidFill>
            </a:endParaRPr>
          </a:p>
          <a:p>
            <a:pPr algn="ctr"/>
            <a:endParaRPr lang="en-US" b="1" dirty="0">
              <a:solidFill>
                <a:srgbClr val="4C5B64"/>
              </a:solidFill>
            </a:endParaRPr>
          </a:p>
          <a:p>
            <a:pPr algn="ctr"/>
            <a:r>
              <a:rPr lang="en-US" b="1" dirty="0">
                <a:solidFill>
                  <a:srgbClr val="4C5B6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67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831" t="28125" r="30674" b="26041"/>
          <a:stretch/>
        </p:blipFill>
        <p:spPr>
          <a:xfrm>
            <a:off x="4279898" y="1237018"/>
            <a:ext cx="4864102" cy="2038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Families USA Priority: Protect Our Care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923298996"/>
              </p:ext>
            </p:extLst>
          </p:nvPr>
        </p:nvGraphicFramePr>
        <p:xfrm>
          <a:off x="457200" y="985152"/>
          <a:ext cx="3581400" cy="5187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 descr="https://pbs.twimg.com/media/CvS8MK6WYAUDOY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898" y="3498287"/>
            <a:ext cx="4864102" cy="25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7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952500" y="1893887"/>
            <a:ext cx="7239000" cy="223202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2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4400" b="1" dirty="0" smtClean="0">
                <a:solidFill>
                  <a:schemeClr val="bg1"/>
                </a:solidFill>
              </a:rPr>
              <a:t>“There </a:t>
            </a:r>
            <a:r>
              <a:rPr lang="en-US" sz="14400" b="1" dirty="0">
                <a:solidFill>
                  <a:schemeClr val="bg1"/>
                </a:solidFill>
              </a:rPr>
              <a:t>are known knowns; there are things we know we know. We also know there are known unknowns; that is to say we know there are some things we do not know. But there are also unknown unknowns – the ones we don't know we don't </a:t>
            </a:r>
            <a:r>
              <a:rPr lang="en-US" sz="14400" b="1" dirty="0" smtClean="0">
                <a:solidFill>
                  <a:schemeClr val="bg1"/>
                </a:solidFill>
              </a:rPr>
              <a:t>know.” </a:t>
            </a:r>
            <a:r>
              <a:rPr lang="en-US" sz="4800" b="1" dirty="0" smtClean="0">
                <a:solidFill>
                  <a:schemeClr val="bg1"/>
                </a:solidFill>
              </a:rPr>
              <a:t>–Donald Rumsfeld</a:t>
            </a:r>
          </a:p>
        </p:txBody>
      </p:sp>
    </p:spTree>
    <p:extLst>
      <p:ext uri="{BB962C8B-B14F-4D97-AF65-F5344CB8AC3E}">
        <p14:creationId xmlns:p14="http://schemas.microsoft.com/office/powerpoint/2010/main" val="37636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CyYv3o8WQAAQIi0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382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975" y="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What We Know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397" y="103322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What Can We Plan For?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14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397" y="103322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What Do We Else Know?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15727047"/>
              </p:ext>
            </p:extLst>
          </p:nvPr>
        </p:nvGraphicFramePr>
        <p:xfrm>
          <a:off x="1066800" y="1219200"/>
          <a:ext cx="6858000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538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hite house and cong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52425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rump 60 minu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4080932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7" y="103322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New Leaders’ Intentions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Image result for paul ryan obamac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3695697" cy="2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6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993913" y="1060174"/>
          <a:ext cx="7010400" cy="4838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6254" y="0"/>
            <a:ext cx="8139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NEW Report from the Urban Institute</a:t>
            </a:r>
            <a:endParaRPr lang="en-US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SA Theme">
  <a:themeElements>
    <a:clrScheme name="FUSA">
      <a:dk1>
        <a:srgbClr val="4C5B64"/>
      </a:dk1>
      <a:lt1>
        <a:sysClr val="window" lastClr="FFFFFF"/>
      </a:lt1>
      <a:dk2>
        <a:srgbClr val="35A1DA"/>
      </a:dk2>
      <a:lt2>
        <a:srgbClr val="F2F2F2"/>
      </a:lt2>
      <a:accent1>
        <a:srgbClr val="D11741"/>
      </a:accent1>
      <a:accent2>
        <a:srgbClr val="35A1DA"/>
      </a:accent2>
      <a:accent3>
        <a:srgbClr val="A8C68E"/>
      </a:accent3>
      <a:accent4>
        <a:srgbClr val="F5C24C"/>
      </a:accent4>
      <a:accent5>
        <a:srgbClr val="EA9B45"/>
      </a:accent5>
      <a:accent6>
        <a:srgbClr val="B46162"/>
      </a:accent6>
      <a:hlink>
        <a:srgbClr val="35A1DA"/>
      </a:hlink>
      <a:folHlink>
        <a:srgbClr val="35A1DA"/>
      </a:folHlink>
    </a:clrScheme>
    <a:fontScheme name="FUS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3633</TotalTime>
  <Words>474</Words>
  <Application>Microsoft Office PowerPoint</Application>
  <PresentationFormat>On-screen Show (4:3)</PresentationFormat>
  <Paragraphs>146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FUSA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potler</dc:creator>
  <cp:lastModifiedBy>Jessica Kendall</cp:lastModifiedBy>
  <cp:revision>153</cp:revision>
  <cp:lastPrinted>2016-12-08T17:32:12Z</cp:lastPrinted>
  <dcterms:created xsi:type="dcterms:W3CDTF">2014-02-20T14:13:46Z</dcterms:created>
  <dcterms:modified xsi:type="dcterms:W3CDTF">2016-12-12T01:12:37Z</dcterms:modified>
</cp:coreProperties>
</file>